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Default Extension="bin" ContentType="application/vnd.ms-office.legacyDiagramTex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vml" ContentType="application/vnd.openxmlformats-officedocument.vmlDrawing"/>
  <Override PartName="/ppt/diagrams/data3.xml" ContentType="application/vnd.openxmlformats-officedocument.drawingml.diagramData+xml"/>
  <Override PartName="/ppt/diagrams/colors5.xml" ContentType="application/vnd.openxmlformats-officedocument.drawingml.diagramColors+xml"/>
  <Override PartName="/ppt/legacyDocTextInfo.bin" ContentType="application/vnd.ms-office.legacyDocTextInf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6" r:id="rId3"/>
    <p:sldId id="258" r:id="rId4"/>
    <p:sldId id="259" r:id="rId5"/>
    <p:sldId id="263" r:id="rId6"/>
    <p:sldId id="260" r:id="rId7"/>
    <p:sldId id="261" r:id="rId8"/>
    <p:sldId id="262" r:id="rId9"/>
    <p:sldId id="264" r:id="rId10"/>
    <p:sldId id="265" r:id="rId11"/>
    <p:sldId id="257" r:id="rId12"/>
    <p:sldId id="277" r:id="rId13"/>
    <p:sldId id="289" r:id="rId14"/>
    <p:sldId id="290" r:id="rId15"/>
    <p:sldId id="291" r:id="rId16"/>
    <p:sldId id="267" r:id="rId17"/>
    <p:sldId id="279" r:id="rId18"/>
    <p:sldId id="268" r:id="rId19"/>
    <p:sldId id="269" r:id="rId20"/>
    <p:sldId id="270" r:id="rId21"/>
    <p:sldId id="287" r:id="rId22"/>
    <p:sldId id="271" r:id="rId23"/>
    <p:sldId id="280" r:id="rId24"/>
    <p:sldId id="281" r:id="rId25"/>
    <p:sldId id="292" r:id="rId26"/>
    <p:sldId id="293" r:id="rId27"/>
    <p:sldId id="294" r:id="rId28"/>
    <p:sldId id="284" r:id="rId29"/>
    <p:sldId id="286" r:id="rId30"/>
    <p:sldId id="282" r:id="rId31"/>
    <p:sldId id="283" r:id="rId32"/>
    <p:sldId id="285" r:id="rId33"/>
    <p:sldId id="273" r:id="rId34"/>
  </p:sldIdLst>
  <p:sldSz cx="9144000" cy="6858000" type="screen4x3"/>
  <p:notesSz cx="6858000" cy="9144000"/>
  <p:defaultTextStyle>
    <a:defPPr>
      <a:defRPr lang="es-ES_trad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3" autoAdjust="0"/>
  </p:normalViewPr>
  <p:slideViewPr>
    <p:cSldViewPr>
      <p:cViewPr varScale="1">
        <p:scale>
          <a:sx n="69" d="100"/>
          <a:sy n="69" d="100"/>
        </p:scale>
        <p:origin x="-54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0BE380-2C79-48B8-9739-5A6263F7A9D5}"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s-ES_tradnl"/>
        </a:p>
      </dgm:t>
    </dgm:pt>
    <dgm:pt modelId="{734CB57A-DAA3-48D8-9476-CC9527E57C0F}">
      <dgm:prSet phldrT="[Texto]"/>
      <dgm:spPr/>
      <dgm:t>
        <a:bodyPr/>
        <a:lstStyle/>
        <a:p>
          <a:r>
            <a:rPr lang="es-ES" dirty="0" smtClean="0"/>
            <a:t>CLUB DE CAMPO CÓRDOBA</a:t>
          </a:r>
          <a:endParaRPr lang="es-ES_tradnl" dirty="0"/>
        </a:p>
      </dgm:t>
    </dgm:pt>
    <dgm:pt modelId="{D4AEA0A1-328F-476C-882C-60E1B14372F4}" type="parTrans" cxnId="{AF106B38-44B3-473F-BC09-5D8C785CE19D}">
      <dgm:prSet/>
      <dgm:spPr/>
      <dgm:t>
        <a:bodyPr/>
        <a:lstStyle/>
        <a:p>
          <a:endParaRPr lang="es-ES_tradnl"/>
        </a:p>
      </dgm:t>
    </dgm:pt>
    <dgm:pt modelId="{24626ECB-0137-46C2-823F-067040BBE64D}" type="sibTrans" cxnId="{AF106B38-44B3-473F-BC09-5D8C785CE19D}">
      <dgm:prSet/>
      <dgm:spPr/>
      <dgm:t>
        <a:bodyPr/>
        <a:lstStyle/>
        <a:p>
          <a:endParaRPr lang="es-ES_tradnl"/>
        </a:p>
      </dgm:t>
    </dgm:pt>
    <dgm:pt modelId="{F27A5F63-012E-47C5-9C72-F3F6F96DADB9}">
      <dgm:prSet phldrT="[Texto]"/>
      <dgm:spPr/>
      <dgm:t>
        <a:bodyPr/>
        <a:lstStyle/>
        <a:p>
          <a:r>
            <a:rPr lang="es-ES" dirty="0" smtClean="0"/>
            <a:t>FACTORES DE CONTINGENCIA</a:t>
          </a:r>
          <a:endParaRPr lang="es-ES_tradnl" dirty="0"/>
        </a:p>
      </dgm:t>
    </dgm:pt>
    <dgm:pt modelId="{B09E1194-11AD-4412-9CDC-5D3F5E5659BE}" type="parTrans" cxnId="{5CAAF474-313F-409D-970C-655CA82E848E}">
      <dgm:prSet/>
      <dgm:spPr/>
      <dgm:t>
        <a:bodyPr/>
        <a:lstStyle/>
        <a:p>
          <a:endParaRPr lang="es-ES_tradnl"/>
        </a:p>
      </dgm:t>
    </dgm:pt>
    <dgm:pt modelId="{5CF7AA54-555D-47C6-AA28-ED7BD35EFF9D}" type="sibTrans" cxnId="{5CAAF474-313F-409D-970C-655CA82E848E}">
      <dgm:prSet/>
      <dgm:spPr/>
      <dgm:t>
        <a:bodyPr/>
        <a:lstStyle/>
        <a:p>
          <a:endParaRPr lang="es-ES_tradnl"/>
        </a:p>
      </dgm:t>
    </dgm:pt>
    <dgm:pt modelId="{60525081-37C5-46AA-BB2A-90C70C202C65}">
      <dgm:prSet phldrT="[Texto]"/>
      <dgm:spPr/>
      <dgm:t>
        <a:bodyPr/>
        <a:lstStyle/>
        <a:p>
          <a:r>
            <a:rPr lang="es-ES" dirty="0" smtClean="0">
              <a:hlinkClick xmlns:r="http://schemas.openxmlformats.org/officeDocument/2006/relationships" r:id="rId1" action="ppaction://hlinksldjump"/>
            </a:rPr>
            <a:t>ANALISIS DESCRIPTIVO</a:t>
          </a:r>
          <a:endParaRPr lang="es-ES_tradnl" dirty="0"/>
        </a:p>
      </dgm:t>
    </dgm:pt>
    <dgm:pt modelId="{369D74EA-8908-4FD0-82DC-EDC2178BFE56}" type="parTrans" cxnId="{E1C717FF-A215-4322-B10C-998E8BC94890}">
      <dgm:prSet/>
      <dgm:spPr/>
      <dgm:t>
        <a:bodyPr/>
        <a:lstStyle/>
        <a:p>
          <a:endParaRPr lang="es-ES_tradnl"/>
        </a:p>
      </dgm:t>
    </dgm:pt>
    <dgm:pt modelId="{02A8321D-F784-4AF0-B77E-8624B38BE965}" type="sibTrans" cxnId="{E1C717FF-A215-4322-B10C-998E8BC94890}">
      <dgm:prSet/>
      <dgm:spPr/>
      <dgm:t>
        <a:bodyPr/>
        <a:lstStyle/>
        <a:p>
          <a:endParaRPr lang="es-ES_tradnl"/>
        </a:p>
      </dgm:t>
    </dgm:pt>
    <dgm:pt modelId="{07BACB3A-800B-4A02-8E58-ACC9961FE0F8}">
      <dgm:prSet phldrT="[Texto]"/>
      <dgm:spPr/>
      <dgm:t>
        <a:bodyPr/>
        <a:lstStyle/>
        <a:p>
          <a:r>
            <a:rPr lang="es-ES" dirty="0" smtClean="0"/>
            <a:t>ELEMENTOS ESTRUCTURALES</a:t>
          </a:r>
          <a:endParaRPr lang="es-ES_tradnl" dirty="0"/>
        </a:p>
      </dgm:t>
    </dgm:pt>
    <dgm:pt modelId="{EF3A504E-F9DC-4CC2-84D4-882F85510D32}" type="parTrans" cxnId="{E1DB66A0-3ACF-41B4-A6A2-09ADA8672BCF}">
      <dgm:prSet/>
      <dgm:spPr/>
      <dgm:t>
        <a:bodyPr/>
        <a:lstStyle/>
        <a:p>
          <a:endParaRPr lang="es-ES_tradnl"/>
        </a:p>
      </dgm:t>
    </dgm:pt>
    <dgm:pt modelId="{09315977-F7BC-4E2A-85A7-B70CDC14816E}" type="sibTrans" cxnId="{E1DB66A0-3ACF-41B4-A6A2-09ADA8672BCF}">
      <dgm:prSet/>
      <dgm:spPr/>
      <dgm:t>
        <a:bodyPr/>
        <a:lstStyle/>
        <a:p>
          <a:endParaRPr lang="es-ES_tradnl"/>
        </a:p>
      </dgm:t>
    </dgm:pt>
    <dgm:pt modelId="{BF5008B1-DC92-4F0B-BFAE-3FE406C3C75D}" type="pres">
      <dgm:prSet presAssocID="{CB0BE380-2C79-48B8-9739-5A6263F7A9D5}" presName="Name0" presStyleCnt="0">
        <dgm:presLayoutVars>
          <dgm:chMax val="1"/>
          <dgm:dir/>
          <dgm:animLvl val="ctr"/>
          <dgm:resizeHandles val="exact"/>
        </dgm:presLayoutVars>
      </dgm:prSet>
      <dgm:spPr/>
      <dgm:t>
        <a:bodyPr/>
        <a:lstStyle/>
        <a:p>
          <a:endParaRPr lang="es-ES_tradnl"/>
        </a:p>
      </dgm:t>
    </dgm:pt>
    <dgm:pt modelId="{9CF0235A-64EC-459D-A76E-D6F935CCC8A8}" type="pres">
      <dgm:prSet presAssocID="{734CB57A-DAA3-48D8-9476-CC9527E57C0F}" presName="centerShape" presStyleLbl="node0" presStyleIdx="0" presStyleCnt="1" custScaleX="168682" custScaleY="118091"/>
      <dgm:spPr/>
      <dgm:t>
        <a:bodyPr/>
        <a:lstStyle/>
        <a:p>
          <a:endParaRPr lang="es-ES_tradnl"/>
        </a:p>
      </dgm:t>
    </dgm:pt>
    <dgm:pt modelId="{83E9529C-1675-46B0-A7E0-C4712A0F0F08}" type="pres">
      <dgm:prSet presAssocID="{EF3A504E-F9DC-4CC2-84D4-882F85510D32}" presName="parTrans" presStyleLbl="sibTrans2D1" presStyleIdx="0" presStyleCnt="3"/>
      <dgm:spPr/>
      <dgm:t>
        <a:bodyPr/>
        <a:lstStyle/>
        <a:p>
          <a:endParaRPr lang="es-ES_tradnl"/>
        </a:p>
      </dgm:t>
    </dgm:pt>
    <dgm:pt modelId="{8CE83AD3-3192-4224-A491-544054891101}" type="pres">
      <dgm:prSet presAssocID="{EF3A504E-F9DC-4CC2-84D4-882F85510D32}" presName="connectorText" presStyleLbl="sibTrans2D1" presStyleIdx="0" presStyleCnt="3"/>
      <dgm:spPr/>
      <dgm:t>
        <a:bodyPr/>
        <a:lstStyle/>
        <a:p>
          <a:endParaRPr lang="es-ES_tradnl"/>
        </a:p>
      </dgm:t>
    </dgm:pt>
    <dgm:pt modelId="{748BBD52-4979-4995-B9D0-986DFDFDC826}" type="pres">
      <dgm:prSet presAssocID="{07BACB3A-800B-4A02-8E58-ACC9961FE0F8}" presName="node" presStyleLbl="node1" presStyleIdx="0" presStyleCnt="3" custRadScaleRad="105806" custRadScaleInc="-1376">
        <dgm:presLayoutVars>
          <dgm:bulletEnabled val="1"/>
        </dgm:presLayoutVars>
      </dgm:prSet>
      <dgm:spPr/>
      <dgm:t>
        <a:bodyPr/>
        <a:lstStyle/>
        <a:p>
          <a:endParaRPr lang="es-ES_tradnl"/>
        </a:p>
      </dgm:t>
    </dgm:pt>
    <dgm:pt modelId="{0FDD832C-D275-4F92-AC14-0368C755FFE0}" type="pres">
      <dgm:prSet presAssocID="{B09E1194-11AD-4412-9CDC-5D3F5E5659BE}" presName="parTrans" presStyleLbl="sibTrans2D1" presStyleIdx="1" presStyleCnt="3"/>
      <dgm:spPr/>
      <dgm:t>
        <a:bodyPr/>
        <a:lstStyle/>
        <a:p>
          <a:endParaRPr lang="es-ES_tradnl"/>
        </a:p>
      </dgm:t>
    </dgm:pt>
    <dgm:pt modelId="{6A93EAA4-EA4F-46CF-B5FA-025F65C9A0D3}" type="pres">
      <dgm:prSet presAssocID="{B09E1194-11AD-4412-9CDC-5D3F5E5659BE}" presName="connectorText" presStyleLbl="sibTrans2D1" presStyleIdx="1" presStyleCnt="3"/>
      <dgm:spPr/>
      <dgm:t>
        <a:bodyPr/>
        <a:lstStyle/>
        <a:p>
          <a:endParaRPr lang="es-ES_tradnl"/>
        </a:p>
      </dgm:t>
    </dgm:pt>
    <dgm:pt modelId="{EEFA2BA2-57F7-4B1A-B933-039DDDD710AF}" type="pres">
      <dgm:prSet presAssocID="{F27A5F63-012E-47C5-9C72-F3F6F96DADB9}" presName="node" presStyleLbl="node1" presStyleIdx="1" presStyleCnt="3" custScaleX="100541" custRadScaleRad="147971" custRadScaleInc="-32457">
        <dgm:presLayoutVars>
          <dgm:bulletEnabled val="1"/>
        </dgm:presLayoutVars>
      </dgm:prSet>
      <dgm:spPr/>
      <dgm:t>
        <a:bodyPr/>
        <a:lstStyle/>
        <a:p>
          <a:endParaRPr lang="es-ES_tradnl"/>
        </a:p>
      </dgm:t>
    </dgm:pt>
    <dgm:pt modelId="{09843FB6-6124-46D8-853A-37F22DB492F4}" type="pres">
      <dgm:prSet presAssocID="{369D74EA-8908-4FD0-82DC-EDC2178BFE56}" presName="parTrans" presStyleLbl="sibTrans2D1" presStyleIdx="2" presStyleCnt="3"/>
      <dgm:spPr/>
      <dgm:t>
        <a:bodyPr/>
        <a:lstStyle/>
        <a:p>
          <a:endParaRPr lang="es-ES_tradnl"/>
        </a:p>
      </dgm:t>
    </dgm:pt>
    <dgm:pt modelId="{7E209D46-7459-4B47-A18B-6F918B8E4895}" type="pres">
      <dgm:prSet presAssocID="{369D74EA-8908-4FD0-82DC-EDC2178BFE56}" presName="connectorText" presStyleLbl="sibTrans2D1" presStyleIdx="2" presStyleCnt="3"/>
      <dgm:spPr/>
      <dgm:t>
        <a:bodyPr/>
        <a:lstStyle/>
        <a:p>
          <a:endParaRPr lang="es-ES_tradnl"/>
        </a:p>
      </dgm:t>
    </dgm:pt>
    <dgm:pt modelId="{9F109932-57BC-42C8-A4FC-E90543CA8E84}" type="pres">
      <dgm:prSet presAssocID="{60525081-37C5-46AA-BB2A-90C70C202C65}" presName="node" presStyleLbl="node1" presStyleIdx="2" presStyleCnt="3" custScaleX="93150" custScaleY="108896" custRadScaleRad="151127" custRadScaleInc="36516">
        <dgm:presLayoutVars>
          <dgm:bulletEnabled val="1"/>
        </dgm:presLayoutVars>
      </dgm:prSet>
      <dgm:spPr/>
      <dgm:t>
        <a:bodyPr/>
        <a:lstStyle/>
        <a:p>
          <a:endParaRPr lang="es-ES_tradnl"/>
        </a:p>
      </dgm:t>
    </dgm:pt>
  </dgm:ptLst>
  <dgm:cxnLst>
    <dgm:cxn modelId="{D20DD5DD-C706-442A-9960-DA87F707C440}" type="presOf" srcId="{EF3A504E-F9DC-4CC2-84D4-882F85510D32}" destId="{83E9529C-1675-46B0-A7E0-C4712A0F0F08}" srcOrd="0" destOrd="0" presId="urn:microsoft.com/office/officeart/2005/8/layout/radial5"/>
    <dgm:cxn modelId="{E1C717FF-A215-4322-B10C-998E8BC94890}" srcId="{734CB57A-DAA3-48D8-9476-CC9527E57C0F}" destId="{60525081-37C5-46AA-BB2A-90C70C202C65}" srcOrd="2" destOrd="0" parTransId="{369D74EA-8908-4FD0-82DC-EDC2178BFE56}" sibTransId="{02A8321D-F784-4AF0-B77E-8624B38BE965}"/>
    <dgm:cxn modelId="{60995A64-190F-496D-8E20-6117778F8230}" type="presOf" srcId="{60525081-37C5-46AA-BB2A-90C70C202C65}" destId="{9F109932-57BC-42C8-A4FC-E90543CA8E84}" srcOrd="0" destOrd="0" presId="urn:microsoft.com/office/officeart/2005/8/layout/radial5"/>
    <dgm:cxn modelId="{C779723C-8482-4789-B7AA-5494873E3242}" type="presOf" srcId="{369D74EA-8908-4FD0-82DC-EDC2178BFE56}" destId="{09843FB6-6124-46D8-853A-37F22DB492F4}" srcOrd="0" destOrd="0" presId="urn:microsoft.com/office/officeart/2005/8/layout/radial5"/>
    <dgm:cxn modelId="{7B234C35-9EE8-4240-9788-6FDCEEEF1941}" type="presOf" srcId="{F27A5F63-012E-47C5-9C72-F3F6F96DADB9}" destId="{EEFA2BA2-57F7-4B1A-B933-039DDDD710AF}" srcOrd="0" destOrd="0" presId="urn:microsoft.com/office/officeart/2005/8/layout/radial5"/>
    <dgm:cxn modelId="{4257C4E5-67E3-4869-8227-624125D7D0A7}" type="presOf" srcId="{369D74EA-8908-4FD0-82DC-EDC2178BFE56}" destId="{7E209D46-7459-4B47-A18B-6F918B8E4895}" srcOrd="1" destOrd="0" presId="urn:microsoft.com/office/officeart/2005/8/layout/radial5"/>
    <dgm:cxn modelId="{D2A41AA7-B097-414A-BFE4-41C3B7B59F19}" type="presOf" srcId="{CB0BE380-2C79-48B8-9739-5A6263F7A9D5}" destId="{BF5008B1-DC92-4F0B-BFAE-3FE406C3C75D}" srcOrd="0" destOrd="0" presId="urn:microsoft.com/office/officeart/2005/8/layout/radial5"/>
    <dgm:cxn modelId="{7E7434E6-FCB6-415C-94F2-5C8E4EA41958}" type="presOf" srcId="{07BACB3A-800B-4A02-8E58-ACC9961FE0F8}" destId="{748BBD52-4979-4995-B9D0-986DFDFDC826}" srcOrd="0" destOrd="0" presId="urn:microsoft.com/office/officeart/2005/8/layout/radial5"/>
    <dgm:cxn modelId="{14F6A4BD-5BFE-44D8-B0FF-A9702D6AFEF9}" type="presOf" srcId="{B09E1194-11AD-4412-9CDC-5D3F5E5659BE}" destId="{0FDD832C-D275-4F92-AC14-0368C755FFE0}" srcOrd="0" destOrd="0" presId="urn:microsoft.com/office/officeart/2005/8/layout/radial5"/>
    <dgm:cxn modelId="{BFD13019-83F6-41BD-9542-01D7B2DBAA60}" type="presOf" srcId="{B09E1194-11AD-4412-9CDC-5D3F5E5659BE}" destId="{6A93EAA4-EA4F-46CF-B5FA-025F65C9A0D3}" srcOrd="1" destOrd="0" presId="urn:microsoft.com/office/officeart/2005/8/layout/radial5"/>
    <dgm:cxn modelId="{E1DB66A0-3ACF-41B4-A6A2-09ADA8672BCF}" srcId="{734CB57A-DAA3-48D8-9476-CC9527E57C0F}" destId="{07BACB3A-800B-4A02-8E58-ACC9961FE0F8}" srcOrd="0" destOrd="0" parTransId="{EF3A504E-F9DC-4CC2-84D4-882F85510D32}" sibTransId="{09315977-F7BC-4E2A-85A7-B70CDC14816E}"/>
    <dgm:cxn modelId="{AF106B38-44B3-473F-BC09-5D8C785CE19D}" srcId="{CB0BE380-2C79-48B8-9739-5A6263F7A9D5}" destId="{734CB57A-DAA3-48D8-9476-CC9527E57C0F}" srcOrd="0" destOrd="0" parTransId="{D4AEA0A1-328F-476C-882C-60E1B14372F4}" sibTransId="{24626ECB-0137-46C2-823F-067040BBE64D}"/>
    <dgm:cxn modelId="{68F61037-A911-44B5-B93B-CDE0C1103B9C}" type="presOf" srcId="{734CB57A-DAA3-48D8-9476-CC9527E57C0F}" destId="{9CF0235A-64EC-459D-A76E-D6F935CCC8A8}" srcOrd="0" destOrd="0" presId="urn:microsoft.com/office/officeart/2005/8/layout/radial5"/>
    <dgm:cxn modelId="{5CAAF474-313F-409D-970C-655CA82E848E}" srcId="{734CB57A-DAA3-48D8-9476-CC9527E57C0F}" destId="{F27A5F63-012E-47C5-9C72-F3F6F96DADB9}" srcOrd="1" destOrd="0" parTransId="{B09E1194-11AD-4412-9CDC-5D3F5E5659BE}" sibTransId="{5CF7AA54-555D-47C6-AA28-ED7BD35EFF9D}"/>
    <dgm:cxn modelId="{DCA43D2F-8811-4E0A-85C3-C9C9D2EBD77F}" type="presOf" srcId="{EF3A504E-F9DC-4CC2-84D4-882F85510D32}" destId="{8CE83AD3-3192-4224-A491-544054891101}" srcOrd="1" destOrd="0" presId="urn:microsoft.com/office/officeart/2005/8/layout/radial5"/>
    <dgm:cxn modelId="{2D46FD57-0885-4E00-9703-0AF6BC9B9176}" type="presParOf" srcId="{BF5008B1-DC92-4F0B-BFAE-3FE406C3C75D}" destId="{9CF0235A-64EC-459D-A76E-D6F935CCC8A8}" srcOrd="0" destOrd="0" presId="urn:microsoft.com/office/officeart/2005/8/layout/radial5"/>
    <dgm:cxn modelId="{A935F3D0-98A4-4840-9077-712DE70C0560}" type="presParOf" srcId="{BF5008B1-DC92-4F0B-BFAE-3FE406C3C75D}" destId="{83E9529C-1675-46B0-A7E0-C4712A0F0F08}" srcOrd="1" destOrd="0" presId="urn:microsoft.com/office/officeart/2005/8/layout/radial5"/>
    <dgm:cxn modelId="{3C241CD5-6381-4D36-B32D-ED2DF8B52A08}" type="presParOf" srcId="{83E9529C-1675-46B0-A7E0-C4712A0F0F08}" destId="{8CE83AD3-3192-4224-A491-544054891101}" srcOrd="0" destOrd="0" presId="urn:microsoft.com/office/officeart/2005/8/layout/radial5"/>
    <dgm:cxn modelId="{19F40029-ECFA-42CB-86F9-050A9FA7C962}" type="presParOf" srcId="{BF5008B1-DC92-4F0B-BFAE-3FE406C3C75D}" destId="{748BBD52-4979-4995-B9D0-986DFDFDC826}" srcOrd="2" destOrd="0" presId="urn:microsoft.com/office/officeart/2005/8/layout/radial5"/>
    <dgm:cxn modelId="{B0FFB7DB-B9F5-4CB1-BB73-818C12A87808}" type="presParOf" srcId="{BF5008B1-DC92-4F0B-BFAE-3FE406C3C75D}" destId="{0FDD832C-D275-4F92-AC14-0368C755FFE0}" srcOrd="3" destOrd="0" presId="urn:microsoft.com/office/officeart/2005/8/layout/radial5"/>
    <dgm:cxn modelId="{E7619E2B-B19C-4BD5-BE38-C67D517926AC}" type="presParOf" srcId="{0FDD832C-D275-4F92-AC14-0368C755FFE0}" destId="{6A93EAA4-EA4F-46CF-B5FA-025F65C9A0D3}" srcOrd="0" destOrd="0" presId="urn:microsoft.com/office/officeart/2005/8/layout/radial5"/>
    <dgm:cxn modelId="{186E8518-18C7-407A-9131-84D40929E3DC}" type="presParOf" srcId="{BF5008B1-DC92-4F0B-BFAE-3FE406C3C75D}" destId="{EEFA2BA2-57F7-4B1A-B933-039DDDD710AF}" srcOrd="4" destOrd="0" presId="urn:microsoft.com/office/officeart/2005/8/layout/radial5"/>
    <dgm:cxn modelId="{408FD897-5851-4194-A9C5-9782E62954B8}" type="presParOf" srcId="{BF5008B1-DC92-4F0B-BFAE-3FE406C3C75D}" destId="{09843FB6-6124-46D8-853A-37F22DB492F4}" srcOrd="5" destOrd="0" presId="urn:microsoft.com/office/officeart/2005/8/layout/radial5"/>
    <dgm:cxn modelId="{97AC128D-3521-43A3-AFD3-D7FAEAC5CFE0}" type="presParOf" srcId="{09843FB6-6124-46D8-853A-37F22DB492F4}" destId="{7E209D46-7459-4B47-A18B-6F918B8E4895}" srcOrd="0" destOrd="0" presId="urn:microsoft.com/office/officeart/2005/8/layout/radial5"/>
    <dgm:cxn modelId="{A674D9C5-EEBA-49F9-862D-4B8BF54CA160}" type="presParOf" srcId="{BF5008B1-DC92-4F0B-BFAE-3FE406C3C75D}" destId="{9F109932-57BC-42C8-A4FC-E90543CA8E84}" srcOrd="6" destOrd="0" presId="urn:microsoft.com/office/officeart/2005/8/layout/radial5"/>
  </dgm:cxnLst>
  <dgm:bg/>
  <dgm:whole/>
</dgm:dataModel>
</file>

<file path=ppt/diagrams/data2.xml><?xml version="1.0" encoding="utf-8"?>
<dgm:dataModel xmlns:dgm="http://schemas.openxmlformats.org/drawingml/2006/diagram" xmlns:a="http://schemas.openxmlformats.org/drawingml/2006/main">
  <dgm:ptLst>
    <dgm:pt modelId="{DF12905D-F294-4149-9115-C1F05EE02F3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_tradnl"/>
        </a:p>
      </dgm:t>
    </dgm:pt>
    <dgm:pt modelId="{6305D158-ABB8-445E-A33B-B2569642D152}">
      <dgm:prSet phldrT="[Texto]"/>
      <dgm:spPr/>
      <dgm:t>
        <a:bodyPr/>
        <a:lstStyle/>
        <a:p>
          <a:r>
            <a:rPr lang="es-ES" b="1" dirty="0" smtClean="0">
              <a:solidFill>
                <a:schemeClr val="bg1"/>
              </a:solidFill>
            </a:rPr>
            <a:t>1976-</a:t>
          </a:r>
          <a:endParaRPr lang="es-ES_tradnl" dirty="0"/>
        </a:p>
      </dgm:t>
    </dgm:pt>
    <dgm:pt modelId="{6CEF74CB-5EE7-4167-9259-BF077336D9E0}" type="parTrans" cxnId="{E98D02CF-AD7F-4A50-9C96-C546538851AA}">
      <dgm:prSet/>
      <dgm:spPr/>
      <dgm:t>
        <a:bodyPr/>
        <a:lstStyle/>
        <a:p>
          <a:endParaRPr lang="es-ES_tradnl"/>
        </a:p>
      </dgm:t>
    </dgm:pt>
    <dgm:pt modelId="{7419E061-0F74-4813-824C-CBCB67796699}" type="sibTrans" cxnId="{E98D02CF-AD7F-4A50-9C96-C546538851AA}">
      <dgm:prSet/>
      <dgm:spPr/>
      <dgm:t>
        <a:bodyPr/>
        <a:lstStyle/>
        <a:p>
          <a:endParaRPr lang="es-ES_tradnl"/>
        </a:p>
      </dgm:t>
    </dgm:pt>
    <dgm:pt modelId="{96D2E95E-346B-4AD4-94EC-191F97DB3168}">
      <dgm:prSet phldrT="[Texto]"/>
      <dgm:spPr/>
      <dgm:t>
        <a:bodyPr/>
        <a:lstStyle/>
        <a:p>
          <a:r>
            <a:rPr lang="es-ES" b="0" dirty="0" smtClean="0">
              <a:solidFill>
                <a:schemeClr val="tx1"/>
              </a:solidFill>
              <a:latin typeface="Arial" pitchFamily="34" charset="0"/>
              <a:cs typeface="Arial" pitchFamily="34" charset="0"/>
            </a:rPr>
            <a:t>Apertura del primer campo de golf. Fue fundado por dos accionistas, de las 2000 acciones que salieron a la venta, 1300 pertenecían a dos accionistas fundadores, de  las 700 acciones restantes 200 de ellas pertenecían a jugadores y las 100 últimas a accionistas únicamente. Dando lugar a la sociedad anónima deportiva: club de golf los villares S.A</a:t>
          </a:r>
          <a:endParaRPr lang="es-ES_tradnl" b="0" dirty="0">
            <a:solidFill>
              <a:schemeClr val="tx1"/>
            </a:solidFill>
            <a:latin typeface="Arial" pitchFamily="34" charset="0"/>
            <a:cs typeface="Arial" pitchFamily="34" charset="0"/>
          </a:endParaRPr>
        </a:p>
      </dgm:t>
    </dgm:pt>
    <dgm:pt modelId="{79E22FFF-7CF2-470A-B693-341EF2AE5876}" type="parTrans" cxnId="{6E1A23FF-2E0B-4E1F-B6BF-F86D9ACBF55E}">
      <dgm:prSet/>
      <dgm:spPr/>
      <dgm:t>
        <a:bodyPr/>
        <a:lstStyle/>
        <a:p>
          <a:endParaRPr lang="es-ES_tradnl"/>
        </a:p>
      </dgm:t>
    </dgm:pt>
    <dgm:pt modelId="{283F8CB6-9EF6-40D1-9210-0F747BFAA531}" type="sibTrans" cxnId="{6E1A23FF-2E0B-4E1F-B6BF-F86D9ACBF55E}">
      <dgm:prSet/>
      <dgm:spPr/>
      <dgm:t>
        <a:bodyPr/>
        <a:lstStyle/>
        <a:p>
          <a:endParaRPr lang="es-ES_tradnl"/>
        </a:p>
      </dgm:t>
    </dgm:pt>
    <dgm:pt modelId="{622B4FF3-9893-4888-96FC-CB849BA1A396}">
      <dgm:prSet/>
      <dgm:spPr/>
      <dgm:t>
        <a:bodyPr/>
        <a:lstStyle/>
        <a:p>
          <a:r>
            <a:rPr lang="es-ES" b="1" dirty="0" smtClean="0">
              <a:solidFill>
                <a:schemeClr val="bg1"/>
              </a:solidFill>
            </a:rPr>
            <a:t>1975-</a:t>
          </a:r>
          <a:endParaRPr lang="es-ES_tradnl" b="1" dirty="0">
            <a:solidFill>
              <a:srgbClr val="FFFF00"/>
            </a:solidFill>
          </a:endParaRPr>
        </a:p>
      </dgm:t>
    </dgm:pt>
    <dgm:pt modelId="{22245B22-BFDE-45FE-A7BB-5783BEAECD11}" type="parTrans" cxnId="{5CB356A2-B6DE-4EA7-95EE-D11E7089AE8E}">
      <dgm:prSet/>
      <dgm:spPr/>
      <dgm:t>
        <a:bodyPr/>
        <a:lstStyle/>
        <a:p>
          <a:endParaRPr lang="es-ES_tradnl"/>
        </a:p>
      </dgm:t>
    </dgm:pt>
    <dgm:pt modelId="{C1030B39-1D52-4A2E-B995-2B891397852A}" type="sibTrans" cxnId="{5CB356A2-B6DE-4EA7-95EE-D11E7089AE8E}">
      <dgm:prSet/>
      <dgm:spPr/>
      <dgm:t>
        <a:bodyPr/>
        <a:lstStyle/>
        <a:p>
          <a:endParaRPr lang="es-ES_tradnl"/>
        </a:p>
      </dgm:t>
    </dgm:pt>
    <dgm:pt modelId="{86400D71-198A-4309-B106-08C754EACABC}">
      <dgm:prSet/>
      <dgm:spPr/>
      <dgm:t>
        <a:bodyPr/>
        <a:lstStyle/>
        <a:p>
          <a:r>
            <a:rPr lang="es-ES" b="0" dirty="0" smtClean="0">
              <a:solidFill>
                <a:schemeClr val="tx1"/>
              </a:solidFill>
              <a:latin typeface="Arial" pitchFamily="34" charset="0"/>
              <a:cs typeface="Arial" pitchFamily="34" charset="0"/>
            </a:rPr>
            <a:t>Se construye el campo de golf de Córdoba</a:t>
          </a:r>
          <a:endParaRPr lang="es-ES_tradnl" b="0" dirty="0">
            <a:solidFill>
              <a:schemeClr val="tx1"/>
            </a:solidFill>
            <a:latin typeface="Arial" pitchFamily="34" charset="0"/>
            <a:cs typeface="Arial" pitchFamily="34" charset="0"/>
          </a:endParaRPr>
        </a:p>
      </dgm:t>
    </dgm:pt>
    <dgm:pt modelId="{6725565E-7F07-41A2-8555-FA63001514F8}" type="parTrans" cxnId="{40465575-D095-45EB-A063-5BA2EE4EBAD3}">
      <dgm:prSet/>
      <dgm:spPr/>
      <dgm:t>
        <a:bodyPr/>
        <a:lstStyle/>
        <a:p>
          <a:endParaRPr lang="es-ES_tradnl"/>
        </a:p>
      </dgm:t>
    </dgm:pt>
    <dgm:pt modelId="{105A113E-325B-4A21-B42C-E3CBCCAC73F7}" type="sibTrans" cxnId="{40465575-D095-45EB-A063-5BA2EE4EBAD3}">
      <dgm:prSet/>
      <dgm:spPr/>
      <dgm:t>
        <a:bodyPr/>
        <a:lstStyle/>
        <a:p>
          <a:endParaRPr lang="es-ES_tradnl"/>
        </a:p>
      </dgm:t>
    </dgm:pt>
    <dgm:pt modelId="{6B7921B2-6E7D-4267-B589-B58A063DD86E}" type="pres">
      <dgm:prSet presAssocID="{DF12905D-F294-4149-9115-C1F05EE02F34}" presName="Name0" presStyleCnt="0">
        <dgm:presLayoutVars>
          <dgm:dir/>
          <dgm:animLvl val="lvl"/>
          <dgm:resizeHandles val="exact"/>
        </dgm:presLayoutVars>
      </dgm:prSet>
      <dgm:spPr/>
      <dgm:t>
        <a:bodyPr/>
        <a:lstStyle/>
        <a:p>
          <a:endParaRPr lang="es-ES_tradnl"/>
        </a:p>
      </dgm:t>
    </dgm:pt>
    <dgm:pt modelId="{D0285C16-B798-452A-BFC8-FF315E23F616}" type="pres">
      <dgm:prSet presAssocID="{6305D158-ABB8-445E-A33B-B2569642D152}" presName="linNode" presStyleCnt="0"/>
      <dgm:spPr/>
    </dgm:pt>
    <dgm:pt modelId="{07FAF44A-1621-44E4-B5F9-5D069AC01031}" type="pres">
      <dgm:prSet presAssocID="{6305D158-ABB8-445E-A33B-B2569642D152}" presName="parentText" presStyleLbl="node1" presStyleIdx="0" presStyleCnt="2" custScaleX="66859" custScaleY="49569" custLinFactNeighborX="-543" custLinFactNeighborY="-11731">
        <dgm:presLayoutVars>
          <dgm:chMax val="1"/>
          <dgm:bulletEnabled val="1"/>
        </dgm:presLayoutVars>
      </dgm:prSet>
      <dgm:spPr/>
      <dgm:t>
        <a:bodyPr/>
        <a:lstStyle/>
        <a:p>
          <a:endParaRPr lang="es-ES_tradnl"/>
        </a:p>
      </dgm:t>
    </dgm:pt>
    <dgm:pt modelId="{A5147C3A-CE1B-41CF-AD8D-4824F3635218}" type="pres">
      <dgm:prSet presAssocID="{6305D158-ABB8-445E-A33B-B2569642D152}" presName="descendantText" presStyleLbl="alignAccFollowNode1" presStyleIdx="0" presStyleCnt="2" custLinFactNeighborX="26524" custLinFactNeighborY="-1405">
        <dgm:presLayoutVars>
          <dgm:bulletEnabled val="1"/>
        </dgm:presLayoutVars>
      </dgm:prSet>
      <dgm:spPr/>
      <dgm:t>
        <a:bodyPr/>
        <a:lstStyle/>
        <a:p>
          <a:endParaRPr lang="es-ES_tradnl"/>
        </a:p>
      </dgm:t>
    </dgm:pt>
    <dgm:pt modelId="{0D5C4F07-BEDF-4A7F-8F7B-E48D5CC892C7}" type="pres">
      <dgm:prSet presAssocID="{7419E061-0F74-4813-824C-CBCB67796699}" presName="sp" presStyleCnt="0"/>
      <dgm:spPr/>
    </dgm:pt>
    <dgm:pt modelId="{D2F0BC19-304E-43F3-9A85-991A121CD278}" type="pres">
      <dgm:prSet presAssocID="{622B4FF3-9893-4888-96FC-CB849BA1A396}" presName="linNode" presStyleCnt="0"/>
      <dgm:spPr/>
    </dgm:pt>
    <dgm:pt modelId="{C423C611-953E-4DC3-B24D-DA8914CF286C}" type="pres">
      <dgm:prSet presAssocID="{622B4FF3-9893-4888-96FC-CB849BA1A396}" presName="parentText" presStyleLbl="node1" presStyleIdx="1" presStyleCnt="2" custScaleX="71681" custScaleY="51267" custLinFactNeighborX="-543" custLinFactNeighborY="-1722">
        <dgm:presLayoutVars>
          <dgm:chMax val="1"/>
          <dgm:bulletEnabled val="1"/>
        </dgm:presLayoutVars>
      </dgm:prSet>
      <dgm:spPr/>
      <dgm:t>
        <a:bodyPr/>
        <a:lstStyle/>
        <a:p>
          <a:endParaRPr lang="es-ES_tradnl"/>
        </a:p>
      </dgm:t>
    </dgm:pt>
    <dgm:pt modelId="{A36D24EE-7A5C-4BC8-9D4D-8302FFA3C8A5}" type="pres">
      <dgm:prSet presAssocID="{622B4FF3-9893-4888-96FC-CB849BA1A396}" presName="descendantText" presStyleLbl="alignAccFollowNode1" presStyleIdx="1" presStyleCnt="2" custScaleX="88148" custScaleY="53865" custLinFactNeighborX="14468" custLinFactNeighborY="3139">
        <dgm:presLayoutVars>
          <dgm:bulletEnabled val="1"/>
        </dgm:presLayoutVars>
      </dgm:prSet>
      <dgm:spPr/>
      <dgm:t>
        <a:bodyPr/>
        <a:lstStyle/>
        <a:p>
          <a:endParaRPr lang="es-ES_tradnl"/>
        </a:p>
      </dgm:t>
    </dgm:pt>
  </dgm:ptLst>
  <dgm:cxnLst>
    <dgm:cxn modelId="{5CB356A2-B6DE-4EA7-95EE-D11E7089AE8E}" srcId="{DF12905D-F294-4149-9115-C1F05EE02F34}" destId="{622B4FF3-9893-4888-96FC-CB849BA1A396}" srcOrd="1" destOrd="0" parTransId="{22245B22-BFDE-45FE-A7BB-5783BEAECD11}" sibTransId="{C1030B39-1D52-4A2E-B995-2B891397852A}"/>
    <dgm:cxn modelId="{80B2644F-AC32-4297-BCFC-8A5440974856}" type="presOf" srcId="{DF12905D-F294-4149-9115-C1F05EE02F34}" destId="{6B7921B2-6E7D-4267-B589-B58A063DD86E}" srcOrd="0" destOrd="0" presId="urn:microsoft.com/office/officeart/2005/8/layout/vList5"/>
    <dgm:cxn modelId="{40465575-D095-45EB-A063-5BA2EE4EBAD3}" srcId="{622B4FF3-9893-4888-96FC-CB849BA1A396}" destId="{86400D71-198A-4309-B106-08C754EACABC}" srcOrd="0" destOrd="0" parTransId="{6725565E-7F07-41A2-8555-FA63001514F8}" sibTransId="{105A113E-325B-4A21-B42C-E3CBCCAC73F7}"/>
    <dgm:cxn modelId="{878A9E99-96FD-4B4A-8BFB-2A1BB54B562B}" type="presOf" srcId="{86400D71-198A-4309-B106-08C754EACABC}" destId="{A36D24EE-7A5C-4BC8-9D4D-8302FFA3C8A5}" srcOrd="0" destOrd="0" presId="urn:microsoft.com/office/officeart/2005/8/layout/vList5"/>
    <dgm:cxn modelId="{0EC6355E-CEA1-42B7-9E3B-98A8C17838D9}" type="presOf" srcId="{96D2E95E-346B-4AD4-94EC-191F97DB3168}" destId="{A5147C3A-CE1B-41CF-AD8D-4824F3635218}" srcOrd="0" destOrd="0" presId="urn:microsoft.com/office/officeart/2005/8/layout/vList5"/>
    <dgm:cxn modelId="{E98D02CF-AD7F-4A50-9C96-C546538851AA}" srcId="{DF12905D-F294-4149-9115-C1F05EE02F34}" destId="{6305D158-ABB8-445E-A33B-B2569642D152}" srcOrd="0" destOrd="0" parTransId="{6CEF74CB-5EE7-4167-9259-BF077336D9E0}" sibTransId="{7419E061-0F74-4813-824C-CBCB67796699}"/>
    <dgm:cxn modelId="{6E1A23FF-2E0B-4E1F-B6BF-F86D9ACBF55E}" srcId="{6305D158-ABB8-445E-A33B-B2569642D152}" destId="{96D2E95E-346B-4AD4-94EC-191F97DB3168}" srcOrd="0" destOrd="0" parTransId="{79E22FFF-7CF2-470A-B693-341EF2AE5876}" sibTransId="{283F8CB6-9EF6-40D1-9210-0F747BFAA531}"/>
    <dgm:cxn modelId="{3C56D827-78E7-4F7D-8604-1635635312A9}" type="presOf" srcId="{6305D158-ABB8-445E-A33B-B2569642D152}" destId="{07FAF44A-1621-44E4-B5F9-5D069AC01031}" srcOrd="0" destOrd="0" presId="urn:microsoft.com/office/officeart/2005/8/layout/vList5"/>
    <dgm:cxn modelId="{56FDEB7B-14D1-44F8-B5E5-095F1DC36562}" type="presOf" srcId="{622B4FF3-9893-4888-96FC-CB849BA1A396}" destId="{C423C611-953E-4DC3-B24D-DA8914CF286C}" srcOrd="0" destOrd="0" presId="urn:microsoft.com/office/officeart/2005/8/layout/vList5"/>
    <dgm:cxn modelId="{2EC371B3-8609-463D-9836-82B686346AED}" type="presParOf" srcId="{6B7921B2-6E7D-4267-B589-B58A063DD86E}" destId="{D0285C16-B798-452A-BFC8-FF315E23F616}" srcOrd="0" destOrd="0" presId="urn:microsoft.com/office/officeart/2005/8/layout/vList5"/>
    <dgm:cxn modelId="{DE07EF8E-1ED2-4882-937A-CC331190AEFD}" type="presParOf" srcId="{D0285C16-B798-452A-BFC8-FF315E23F616}" destId="{07FAF44A-1621-44E4-B5F9-5D069AC01031}" srcOrd="0" destOrd="0" presId="urn:microsoft.com/office/officeart/2005/8/layout/vList5"/>
    <dgm:cxn modelId="{40EBF9E0-EC3D-44F7-ACC9-4CCB1841795D}" type="presParOf" srcId="{D0285C16-B798-452A-BFC8-FF315E23F616}" destId="{A5147C3A-CE1B-41CF-AD8D-4824F3635218}" srcOrd="1" destOrd="0" presId="urn:microsoft.com/office/officeart/2005/8/layout/vList5"/>
    <dgm:cxn modelId="{BE36A8FE-C137-4F27-ACAE-A0F751B598BF}" type="presParOf" srcId="{6B7921B2-6E7D-4267-B589-B58A063DD86E}" destId="{0D5C4F07-BEDF-4A7F-8F7B-E48D5CC892C7}" srcOrd="1" destOrd="0" presId="urn:microsoft.com/office/officeart/2005/8/layout/vList5"/>
    <dgm:cxn modelId="{05EEF820-1C57-4906-A2B1-272A89485AA0}" type="presParOf" srcId="{6B7921B2-6E7D-4267-B589-B58A063DD86E}" destId="{D2F0BC19-304E-43F3-9A85-991A121CD278}" srcOrd="2" destOrd="0" presId="urn:microsoft.com/office/officeart/2005/8/layout/vList5"/>
    <dgm:cxn modelId="{054C33A6-0A8E-43AC-9E4E-7F2287107E9D}" type="presParOf" srcId="{D2F0BC19-304E-43F3-9A85-991A121CD278}" destId="{C423C611-953E-4DC3-B24D-DA8914CF286C}" srcOrd="0" destOrd="0" presId="urn:microsoft.com/office/officeart/2005/8/layout/vList5"/>
    <dgm:cxn modelId="{EE7B2118-5094-4048-940C-23C346AA996F}" type="presParOf" srcId="{D2F0BC19-304E-43F3-9A85-991A121CD278}" destId="{A36D24EE-7A5C-4BC8-9D4D-8302FFA3C8A5}" srcOrd="1" destOrd="0" presId="urn:microsoft.com/office/officeart/2005/8/layout/vList5"/>
  </dgm:cxnLst>
  <dgm:bg/>
  <dgm:whole/>
</dgm:dataModel>
</file>

<file path=ppt/diagrams/data3.xml><?xml version="1.0" encoding="utf-8"?>
<dgm:dataModel xmlns:dgm="http://schemas.openxmlformats.org/drawingml/2006/diagram" xmlns:a="http://schemas.openxmlformats.org/drawingml/2006/main">
  <dgm:ptLst>
    <dgm:pt modelId="{456ED9B2-E01B-42AE-A8F0-E69FE4BFAFE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_tradnl"/>
        </a:p>
      </dgm:t>
    </dgm:pt>
    <dgm:pt modelId="{1D1130BA-5D09-4FEB-939A-AF31C5B94836}">
      <dgm:prSet/>
      <dgm:spPr/>
      <dgm:t>
        <a:bodyPr/>
        <a:lstStyle/>
        <a:p>
          <a:r>
            <a:rPr lang="es-ES" b="1" dirty="0" smtClean="0">
              <a:solidFill>
                <a:schemeClr val="bg1"/>
              </a:solidFill>
            </a:rPr>
            <a:t>Actualmente:</a:t>
          </a:r>
          <a:endParaRPr lang="es-ES_tradnl" b="1" dirty="0">
            <a:solidFill>
              <a:srgbClr val="FFFF00"/>
            </a:solidFill>
          </a:endParaRPr>
        </a:p>
      </dgm:t>
    </dgm:pt>
    <dgm:pt modelId="{8CFDD470-F7B6-42A6-9AE7-68DB9F280825}" type="parTrans" cxnId="{9CFA9636-F995-4EB0-AE08-B5DF7530DA04}">
      <dgm:prSet/>
      <dgm:spPr/>
      <dgm:t>
        <a:bodyPr/>
        <a:lstStyle/>
        <a:p>
          <a:endParaRPr lang="es-ES_tradnl"/>
        </a:p>
      </dgm:t>
    </dgm:pt>
    <dgm:pt modelId="{03D0ADA4-7935-4CF6-9384-E88979192CCA}" type="sibTrans" cxnId="{9CFA9636-F995-4EB0-AE08-B5DF7530DA04}">
      <dgm:prSet/>
      <dgm:spPr/>
      <dgm:t>
        <a:bodyPr/>
        <a:lstStyle/>
        <a:p>
          <a:endParaRPr lang="es-ES_tradnl"/>
        </a:p>
      </dgm:t>
    </dgm:pt>
    <dgm:pt modelId="{5EAC9DD8-B059-4BF8-98AF-7E19906160DD}">
      <dgm:prSet phldrT="[Texto]" custT="1"/>
      <dgm:spPr/>
      <dgm:t>
        <a:bodyPr/>
        <a:lstStyle/>
        <a:p>
          <a:r>
            <a:rPr lang="es-ES" sz="2800" b="0" dirty="0" smtClean="0">
              <a:solidFill>
                <a:schemeClr val="bg1"/>
              </a:solidFill>
              <a:latin typeface="Arial" pitchFamily="34" charset="0"/>
              <a:cs typeface="Arial" pitchFamily="34" charset="0"/>
            </a:rPr>
            <a:t>1991</a:t>
          </a:r>
          <a:endParaRPr lang="es-ES_tradnl" sz="2800" b="0" dirty="0">
            <a:latin typeface="Arial" pitchFamily="34" charset="0"/>
            <a:cs typeface="Arial" pitchFamily="34" charset="0"/>
          </a:endParaRPr>
        </a:p>
      </dgm:t>
    </dgm:pt>
    <dgm:pt modelId="{FBE634F8-6488-4A2B-8214-175FF07311D6}" type="parTrans" cxnId="{BF4D65CA-DC0B-4584-A2B9-40C2633F3FEE}">
      <dgm:prSet/>
      <dgm:spPr/>
      <dgm:t>
        <a:bodyPr/>
        <a:lstStyle/>
        <a:p>
          <a:endParaRPr lang="es-ES_tradnl"/>
        </a:p>
      </dgm:t>
    </dgm:pt>
    <dgm:pt modelId="{D166FEB2-D1A8-442F-8D2F-FD263E02B005}" type="sibTrans" cxnId="{BF4D65CA-DC0B-4584-A2B9-40C2633F3FEE}">
      <dgm:prSet/>
      <dgm:spPr/>
      <dgm:t>
        <a:bodyPr/>
        <a:lstStyle/>
        <a:p>
          <a:endParaRPr lang="es-ES_tradnl"/>
        </a:p>
      </dgm:t>
    </dgm:pt>
    <dgm:pt modelId="{B6E008D9-3A99-4DFE-B00A-BFDB91B5D8F8}">
      <dgm:prSet phldrT="[Texto]" custT="1"/>
      <dgm:spPr/>
      <dgm:t>
        <a:bodyPr/>
        <a:lstStyle/>
        <a:p>
          <a:r>
            <a:rPr lang="es-ES" sz="2000" b="0" dirty="0" smtClean="0">
              <a:solidFill>
                <a:schemeClr val="tx1"/>
              </a:solidFill>
              <a:latin typeface="Arial" pitchFamily="34" charset="0"/>
              <a:cs typeface="Arial" pitchFamily="34" charset="0"/>
            </a:rPr>
            <a:t>un grupo de japoneses compra dicho club que entró en quiebra al poco tiempo.</a:t>
          </a:r>
          <a:endParaRPr lang="es-ES_tradnl" sz="2000" b="0" dirty="0">
            <a:solidFill>
              <a:schemeClr val="tx1"/>
            </a:solidFill>
            <a:latin typeface="Arial" pitchFamily="34" charset="0"/>
            <a:cs typeface="Arial" pitchFamily="34" charset="0"/>
          </a:endParaRPr>
        </a:p>
      </dgm:t>
    </dgm:pt>
    <dgm:pt modelId="{D4C7BF56-2629-4F1C-A295-F66754FBFAE8}" type="parTrans" cxnId="{E46A256F-7C07-4EBB-B392-A2362F79F5EB}">
      <dgm:prSet/>
      <dgm:spPr/>
      <dgm:t>
        <a:bodyPr/>
        <a:lstStyle/>
        <a:p>
          <a:endParaRPr lang="es-ES_tradnl"/>
        </a:p>
      </dgm:t>
    </dgm:pt>
    <dgm:pt modelId="{B0704DA5-B0A9-4D5E-8E0B-3C9965075D5A}" type="sibTrans" cxnId="{E46A256F-7C07-4EBB-B392-A2362F79F5EB}">
      <dgm:prSet/>
      <dgm:spPr/>
      <dgm:t>
        <a:bodyPr/>
        <a:lstStyle/>
        <a:p>
          <a:endParaRPr lang="es-ES_tradnl"/>
        </a:p>
      </dgm:t>
    </dgm:pt>
    <dgm:pt modelId="{B61EBA77-0EBE-48B3-9798-15742F6C2A08}">
      <dgm:prSet custT="1"/>
      <dgm:spPr/>
      <dgm:t>
        <a:bodyPr/>
        <a:lstStyle/>
        <a:p>
          <a:r>
            <a:rPr lang="es-ES" sz="2000" b="0" dirty="0" smtClean="0">
              <a:solidFill>
                <a:schemeClr val="tx1"/>
              </a:solidFill>
              <a:latin typeface="Arial" pitchFamily="34" charset="0"/>
              <a:cs typeface="Arial" pitchFamily="34" charset="0"/>
            </a:rPr>
            <a:t>el club de campo de Córdoba ha llegado al cupo máximo de acciones (500).  Todo socio es accionista.</a:t>
          </a:r>
          <a:endParaRPr lang="es-ES_tradnl" sz="2000" b="0" dirty="0">
            <a:solidFill>
              <a:schemeClr val="tx1"/>
            </a:solidFill>
            <a:latin typeface="Arial" pitchFamily="34" charset="0"/>
            <a:cs typeface="Arial" pitchFamily="34" charset="0"/>
          </a:endParaRPr>
        </a:p>
      </dgm:t>
    </dgm:pt>
    <dgm:pt modelId="{CD3EED24-2792-41E6-9193-CA783B7C5E1E}" type="parTrans" cxnId="{EA29D384-18DC-4A87-B15E-1460B9C2B3D5}">
      <dgm:prSet/>
      <dgm:spPr/>
      <dgm:t>
        <a:bodyPr/>
        <a:lstStyle/>
        <a:p>
          <a:endParaRPr lang="es-ES_tradnl"/>
        </a:p>
      </dgm:t>
    </dgm:pt>
    <dgm:pt modelId="{6E37B84A-550F-4AF7-8089-2BF4C917E41D}" type="sibTrans" cxnId="{EA29D384-18DC-4A87-B15E-1460B9C2B3D5}">
      <dgm:prSet/>
      <dgm:spPr/>
      <dgm:t>
        <a:bodyPr/>
        <a:lstStyle/>
        <a:p>
          <a:endParaRPr lang="es-ES_tradnl"/>
        </a:p>
      </dgm:t>
    </dgm:pt>
    <dgm:pt modelId="{0F73F0D3-993E-4EE9-B719-9E15E2D765AF}">
      <dgm:prSet phldrT="[Texto]" custT="1"/>
      <dgm:spPr/>
      <dgm:t>
        <a:bodyPr/>
        <a:lstStyle/>
        <a:p>
          <a:r>
            <a:rPr lang="es-ES" sz="2000" b="0" dirty="0" smtClean="0">
              <a:solidFill>
                <a:schemeClr val="tx1"/>
              </a:solidFill>
              <a:latin typeface="Arial" pitchFamily="34" charset="0"/>
              <a:cs typeface="Arial" pitchFamily="34" charset="0"/>
            </a:rPr>
            <a:t>fueron los propios socios jugadores los que constituyeron una sociedad con 210 acciones con sucesivas ampliaciones de capital, este club recibió el nombre de “club de campo de Córdoba</a:t>
          </a:r>
          <a:endParaRPr lang="es-ES_tradnl" sz="2000" b="0" dirty="0">
            <a:solidFill>
              <a:schemeClr val="tx1"/>
            </a:solidFill>
            <a:latin typeface="Arial" pitchFamily="34" charset="0"/>
            <a:cs typeface="Arial" pitchFamily="34" charset="0"/>
          </a:endParaRPr>
        </a:p>
      </dgm:t>
    </dgm:pt>
    <dgm:pt modelId="{295324BA-6084-4E73-ADFA-01A0F16D8C03}" type="parTrans" cxnId="{6F9B5EDA-2E04-4D52-A28F-4FC1D8AEBAC7}">
      <dgm:prSet/>
      <dgm:spPr/>
      <dgm:t>
        <a:bodyPr/>
        <a:lstStyle/>
        <a:p>
          <a:endParaRPr lang="es-ES_tradnl"/>
        </a:p>
      </dgm:t>
    </dgm:pt>
    <dgm:pt modelId="{59F3BB97-C18B-4D23-B2C4-8D213CD1920C}" type="sibTrans" cxnId="{6F9B5EDA-2E04-4D52-A28F-4FC1D8AEBAC7}">
      <dgm:prSet/>
      <dgm:spPr/>
      <dgm:t>
        <a:bodyPr/>
        <a:lstStyle/>
        <a:p>
          <a:endParaRPr lang="es-ES_tradnl"/>
        </a:p>
      </dgm:t>
    </dgm:pt>
    <dgm:pt modelId="{0EC599F2-BFBA-4F99-90EF-2AA7AC4B00AE}">
      <dgm:prSet phldrT="[Texto]" custT="1"/>
      <dgm:spPr/>
      <dgm:t>
        <a:bodyPr/>
        <a:lstStyle/>
        <a:p>
          <a:r>
            <a:rPr lang="es-ES" sz="2800" b="0" dirty="0" smtClean="0">
              <a:solidFill>
                <a:schemeClr val="bg1"/>
              </a:solidFill>
              <a:latin typeface="Arial" pitchFamily="34" charset="0"/>
              <a:cs typeface="Arial" pitchFamily="34" charset="0"/>
            </a:rPr>
            <a:t>1996</a:t>
          </a:r>
          <a:endParaRPr lang="es-ES_tradnl" sz="2800" b="0" dirty="0">
            <a:solidFill>
              <a:schemeClr val="bg1"/>
            </a:solidFill>
            <a:latin typeface="Arial" pitchFamily="34" charset="0"/>
            <a:cs typeface="Arial" pitchFamily="34" charset="0"/>
          </a:endParaRPr>
        </a:p>
      </dgm:t>
    </dgm:pt>
    <dgm:pt modelId="{BDD29785-A867-4078-88AA-910DEB51AAAD}" type="parTrans" cxnId="{1EFBA0C2-8E13-46FF-B58F-B0B5D5B8A623}">
      <dgm:prSet/>
      <dgm:spPr/>
      <dgm:t>
        <a:bodyPr/>
        <a:lstStyle/>
        <a:p>
          <a:endParaRPr lang="es-ES_tradnl"/>
        </a:p>
      </dgm:t>
    </dgm:pt>
    <dgm:pt modelId="{16D863C4-CB65-43F4-A945-58294665C40A}" type="sibTrans" cxnId="{1EFBA0C2-8E13-46FF-B58F-B0B5D5B8A623}">
      <dgm:prSet/>
      <dgm:spPr/>
      <dgm:t>
        <a:bodyPr/>
        <a:lstStyle/>
        <a:p>
          <a:endParaRPr lang="es-ES_tradnl"/>
        </a:p>
      </dgm:t>
    </dgm:pt>
    <dgm:pt modelId="{914005E6-DD86-4D73-AA05-DDFE436A5BD4}" type="pres">
      <dgm:prSet presAssocID="{456ED9B2-E01B-42AE-A8F0-E69FE4BFAFE1}" presName="Name0" presStyleCnt="0">
        <dgm:presLayoutVars>
          <dgm:dir/>
          <dgm:animLvl val="lvl"/>
          <dgm:resizeHandles val="exact"/>
        </dgm:presLayoutVars>
      </dgm:prSet>
      <dgm:spPr/>
      <dgm:t>
        <a:bodyPr/>
        <a:lstStyle/>
        <a:p>
          <a:endParaRPr lang="es-ES_tradnl"/>
        </a:p>
      </dgm:t>
    </dgm:pt>
    <dgm:pt modelId="{5F9D8F5D-D28E-4940-9763-1E4095CC5F69}" type="pres">
      <dgm:prSet presAssocID="{5EAC9DD8-B059-4BF8-98AF-7E19906160DD}" presName="linNode" presStyleCnt="0"/>
      <dgm:spPr/>
    </dgm:pt>
    <dgm:pt modelId="{6F471003-A1DB-486F-9A68-483172ED6C31}" type="pres">
      <dgm:prSet presAssocID="{5EAC9DD8-B059-4BF8-98AF-7E19906160DD}" presName="parentText" presStyleLbl="node1" presStyleIdx="0" presStyleCnt="3" custScaleX="68890" custScaleY="29936" custLinFactNeighborX="-1250" custLinFactNeighborY="3331">
        <dgm:presLayoutVars>
          <dgm:chMax val="1"/>
          <dgm:bulletEnabled val="1"/>
        </dgm:presLayoutVars>
      </dgm:prSet>
      <dgm:spPr/>
      <dgm:t>
        <a:bodyPr/>
        <a:lstStyle/>
        <a:p>
          <a:endParaRPr lang="es-ES_tradnl"/>
        </a:p>
      </dgm:t>
    </dgm:pt>
    <dgm:pt modelId="{49C9C5B9-CD84-4CF9-B9C8-B4128A8872B0}" type="pres">
      <dgm:prSet presAssocID="{5EAC9DD8-B059-4BF8-98AF-7E19906160DD}" presName="descendantText" presStyleLbl="alignAccFollowNode1" presStyleIdx="0" presStyleCnt="3" custScaleX="75000" custScaleY="35931" custLinFactNeighborX="11111" custLinFactNeighborY="4951">
        <dgm:presLayoutVars>
          <dgm:bulletEnabled val="1"/>
        </dgm:presLayoutVars>
      </dgm:prSet>
      <dgm:spPr/>
      <dgm:t>
        <a:bodyPr/>
        <a:lstStyle/>
        <a:p>
          <a:endParaRPr lang="es-ES_tradnl"/>
        </a:p>
      </dgm:t>
    </dgm:pt>
    <dgm:pt modelId="{ED285C72-6738-4674-875F-ADD6B189E3F1}" type="pres">
      <dgm:prSet presAssocID="{D166FEB2-D1A8-442F-8D2F-FD263E02B005}" presName="sp" presStyleCnt="0"/>
      <dgm:spPr/>
    </dgm:pt>
    <dgm:pt modelId="{D0A2D9D8-EB58-4BB7-8132-E7DE8629DF48}" type="pres">
      <dgm:prSet presAssocID="{0EC599F2-BFBA-4F99-90EF-2AA7AC4B00AE}" presName="linNode" presStyleCnt="0"/>
      <dgm:spPr/>
    </dgm:pt>
    <dgm:pt modelId="{FA67889D-03F2-4B23-9F3E-67FDD868A468}" type="pres">
      <dgm:prSet presAssocID="{0EC599F2-BFBA-4F99-90EF-2AA7AC4B00AE}" presName="parentText" presStyleLbl="node1" presStyleIdx="1" presStyleCnt="3" custScaleX="68890" custScaleY="29027" custLinFactNeighborX="-1250" custLinFactNeighborY="152">
        <dgm:presLayoutVars>
          <dgm:chMax val="1"/>
          <dgm:bulletEnabled val="1"/>
        </dgm:presLayoutVars>
      </dgm:prSet>
      <dgm:spPr/>
      <dgm:t>
        <a:bodyPr/>
        <a:lstStyle/>
        <a:p>
          <a:endParaRPr lang="es-ES_tradnl"/>
        </a:p>
      </dgm:t>
    </dgm:pt>
    <dgm:pt modelId="{19BE49B8-D2AD-4B13-9B46-ED2C5EA14368}" type="pres">
      <dgm:prSet presAssocID="{0EC599F2-BFBA-4F99-90EF-2AA7AC4B00AE}" presName="descendantText" presStyleLbl="alignAccFollowNode1" presStyleIdx="1" presStyleCnt="3" custScaleX="105000" custScaleY="43785" custLinFactNeighborX="11111" custLinFactNeighborY="3941">
        <dgm:presLayoutVars>
          <dgm:bulletEnabled val="1"/>
        </dgm:presLayoutVars>
      </dgm:prSet>
      <dgm:spPr/>
      <dgm:t>
        <a:bodyPr/>
        <a:lstStyle/>
        <a:p>
          <a:endParaRPr lang="es-ES_tradnl"/>
        </a:p>
      </dgm:t>
    </dgm:pt>
    <dgm:pt modelId="{9126FC8F-895D-420E-A0EA-B74FE6BFF142}" type="pres">
      <dgm:prSet presAssocID="{16D863C4-CB65-43F4-A945-58294665C40A}" presName="sp" presStyleCnt="0"/>
      <dgm:spPr/>
    </dgm:pt>
    <dgm:pt modelId="{4E87E19A-AFDC-4482-B1E8-9B0F52C2EB34}" type="pres">
      <dgm:prSet presAssocID="{1D1130BA-5D09-4FEB-939A-AF31C5B94836}" presName="linNode" presStyleCnt="0"/>
      <dgm:spPr/>
    </dgm:pt>
    <dgm:pt modelId="{CA10AE4E-E4AD-481A-871C-1BF2EDE91ABE}" type="pres">
      <dgm:prSet presAssocID="{1D1130BA-5D09-4FEB-939A-AF31C5B94836}" presName="parentText" presStyleLbl="node1" presStyleIdx="2" presStyleCnt="3" custScaleX="68890" custScaleY="29647" custLinFactNeighborX="-1250" custLinFactNeighborY="-3806">
        <dgm:presLayoutVars>
          <dgm:chMax val="1"/>
          <dgm:bulletEnabled val="1"/>
        </dgm:presLayoutVars>
      </dgm:prSet>
      <dgm:spPr/>
      <dgm:t>
        <a:bodyPr/>
        <a:lstStyle/>
        <a:p>
          <a:endParaRPr lang="es-ES_tradnl"/>
        </a:p>
      </dgm:t>
    </dgm:pt>
    <dgm:pt modelId="{437ECEDB-F9A1-46D7-94B9-31AE2AF0A0C1}" type="pres">
      <dgm:prSet presAssocID="{1D1130BA-5D09-4FEB-939A-AF31C5B94836}" presName="descendantText" presStyleLbl="alignAccFollowNode1" presStyleIdx="2" presStyleCnt="3" custScaleY="38668" custLinFactNeighborX="13333" custLinFactNeighborY="4770">
        <dgm:presLayoutVars>
          <dgm:bulletEnabled val="1"/>
        </dgm:presLayoutVars>
      </dgm:prSet>
      <dgm:spPr/>
      <dgm:t>
        <a:bodyPr/>
        <a:lstStyle/>
        <a:p>
          <a:endParaRPr lang="es-ES_tradnl"/>
        </a:p>
      </dgm:t>
    </dgm:pt>
  </dgm:ptLst>
  <dgm:cxnLst>
    <dgm:cxn modelId="{EA29D384-18DC-4A87-B15E-1460B9C2B3D5}" srcId="{1D1130BA-5D09-4FEB-939A-AF31C5B94836}" destId="{B61EBA77-0EBE-48B3-9798-15742F6C2A08}" srcOrd="0" destOrd="0" parTransId="{CD3EED24-2792-41E6-9193-CA783B7C5E1E}" sibTransId="{6E37B84A-550F-4AF7-8089-2BF4C917E41D}"/>
    <dgm:cxn modelId="{721F8E9A-6C02-467D-AB3F-32168D962339}" type="presOf" srcId="{5EAC9DD8-B059-4BF8-98AF-7E19906160DD}" destId="{6F471003-A1DB-486F-9A68-483172ED6C31}" srcOrd="0" destOrd="0" presId="urn:microsoft.com/office/officeart/2005/8/layout/vList5"/>
    <dgm:cxn modelId="{DF0054AB-D14A-4A47-B14F-C8903DA9EA65}" type="presOf" srcId="{0F73F0D3-993E-4EE9-B719-9E15E2D765AF}" destId="{19BE49B8-D2AD-4B13-9B46-ED2C5EA14368}" srcOrd="0" destOrd="0" presId="urn:microsoft.com/office/officeart/2005/8/layout/vList5"/>
    <dgm:cxn modelId="{E50D149A-5260-4803-A27B-7522379F55C8}" type="presOf" srcId="{456ED9B2-E01B-42AE-A8F0-E69FE4BFAFE1}" destId="{914005E6-DD86-4D73-AA05-DDFE436A5BD4}" srcOrd="0" destOrd="0" presId="urn:microsoft.com/office/officeart/2005/8/layout/vList5"/>
    <dgm:cxn modelId="{BF4D65CA-DC0B-4584-A2B9-40C2633F3FEE}" srcId="{456ED9B2-E01B-42AE-A8F0-E69FE4BFAFE1}" destId="{5EAC9DD8-B059-4BF8-98AF-7E19906160DD}" srcOrd="0" destOrd="0" parTransId="{FBE634F8-6488-4A2B-8214-175FF07311D6}" sibTransId="{D166FEB2-D1A8-442F-8D2F-FD263E02B005}"/>
    <dgm:cxn modelId="{187555AE-3781-494C-9AA5-8FE923CBF925}" type="presOf" srcId="{B61EBA77-0EBE-48B3-9798-15742F6C2A08}" destId="{437ECEDB-F9A1-46D7-94B9-31AE2AF0A0C1}" srcOrd="0" destOrd="0" presId="urn:microsoft.com/office/officeart/2005/8/layout/vList5"/>
    <dgm:cxn modelId="{5E5C2B10-06C6-479F-95CA-23E871B7B430}" type="presOf" srcId="{1D1130BA-5D09-4FEB-939A-AF31C5B94836}" destId="{CA10AE4E-E4AD-481A-871C-1BF2EDE91ABE}" srcOrd="0" destOrd="0" presId="urn:microsoft.com/office/officeart/2005/8/layout/vList5"/>
    <dgm:cxn modelId="{6F9B5EDA-2E04-4D52-A28F-4FC1D8AEBAC7}" srcId="{0EC599F2-BFBA-4F99-90EF-2AA7AC4B00AE}" destId="{0F73F0D3-993E-4EE9-B719-9E15E2D765AF}" srcOrd="0" destOrd="0" parTransId="{295324BA-6084-4E73-ADFA-01A0F16D8C03}" sibTransId="{59F3BB97-C18B-4D23-B2C4-8D213CD1920C}"/>
    <dgm:cxn modelId="{1EFBA0C2-8E13-46FF-B58F-B0B5D5B8A623}" srcId="{456ED9B2-E01B-42AE-A8F0-E69FE4BFAFE1}" destId="{0EC599F2-BFBA-4F99-90EF-2AA7AC4B00AE}" srcOrd="1" destOrd="0" parTransId="{BDD29785-A867-4078-88AA-910DEB51AAAD}" sibTransId="{16D863C4-CB65-43F4-A945-58294665C40A}"/>
    <dgm:cxn modelId="{E46A256F-7C07-4EBB-B392-A2362F79F5EB}" srcId="{5EAC9DD8-B059-4BF8-98AF-7E19906160DD}" destId="{B6E008D9-3A99-4DFE-B00A-BFDB91B5D8F8}" srcOrd="0" destOrd="0" parTransId="{D4C7BF56-2629-4F1C-A295-F66754FBFAE8}" sibTransId="{B0704DA5-B0A9-4D5E-8E0B-3C9965075D5A}"/>
    <dgm:cxn modelId="{F961D961-B45F-467F-B81A-FA8A56A0BFC7}" type="presOf" srcId="{B6E008D9-3A99-4DFE-B00A-BFDB91B5D8F8}" destId="{49C9C5B9-CD84-4CF9-B9C8-B4128A8872B0}" srcOrd="0" destOrd="0" presId="urn:microsoft.com/office/officeart/2005/8/layout/vList5"/>
    <dgm:cxn modelId="{9CFA9636-F995-4EB0-AE08-B5DF7530DA04}" srcId="{456ED9B2-E01B-42AE-A8F0-E69FE4BFAFE1}" destId="{1D1130BA-5D09-4FEB-939A-AF31C5B94836}" srcOrd="2" destOrd="0" parTransId="{8CFDD470-F7B6-42A6-9AE7-68DB9F280825}" sibTransId="{03D0ADA4-7935-4CF6-9384-E88979192CCA}"/>
    <dgm:cxn modelId="{84C5978E-771F-4B05-8531-F94336034F7C}" type="presOf" srcId="{0EC599F2-BFBA-4F99-90EF-2AA7AC4B00AE}" destId="{FA67889D-03F2-4B23-9F3E-67FDD868A468}" srcOrd="0" destOrd="0" presId="urn:microsoft.com/office/officeart/2005/8/layout/vList5"/>
    <dgm:cxn modelId="{324CE1D5-A146-41BE-BC6A-BAFD8E6990F4}" type="presParOf" srcId="{914005E6-DD86-4D73-AA05-DDFE436A5BD4}" destId="{5F9D8F5D-D28E-4940-9763-1E4095CC5F69}" srcOrd="0" destOrd="0" presId="urn:microsoft.com/office/officeart/2005/8/layout/vList5"/>
    <dgm:cxn modelId="{74595B7C-9142-461A-9CE0-C5CBAA343951}" type="presParOf" srcId="{5F9D8F5D-D28E-4940-9763-1E4095CC5F69}" destId="{6F471003-A1DB-486F-9A68-483172ED6C31}" srcOrd="0" destOrd="0" presId="urn:microsoft.com/office/officeart/2005/8/layout/vList5"/>
    <dgm:cxn modelId="{2BA97743-716A-4B73-8A2A-1F024DE09F37}" type="presParOf" srcId="{5F9D8F5D-D28E-4940-9763-1E4095CC5F69}" destId="{49C9C5B9-CD84-4CF9-B9C8-B4128A8872B0}" srcOrd="1" destOrd="0" presId="urn:microsoft.com/office/officeart/2005/8/layout/vList5"/>
    <dgm:cxn modelId="{5829A840-7109-4584-817A-2D77ED3EB351}" type="presParOf" srcId="{914005E6-DD86-4D73-AA05-DDFE436A5BD4}" destId="{ED285C72-6738-4674-875F-ADD6B189E3F1}" srcOrd="1" destOrd="0" presId="urn:microsoft.com/office/officeart/2005/8/layout/vList5"/>
    <dgm:cxn modelId="{C5CA4437-61D4-4462-A434-49D9A5D1EC8A}" type="presParOf" srcId="{914005E6-DD86-4D73-AA05-DDFE436A5BD4}" destId="{D0A2D9D8-EB58-4BB7-8132-E7DE8629DF48}" srcOrd="2" destOrd="0" presId="urn:microsoft.com/office/officeart/2005/8/layout/vList5"/>
    <dgm:cxn modelId="{04C551F3-EF35-4AA6-BC5E-9A188FE99AC7}" type="presParOf" srcId="{D0A2D9D8-EB58-4BB7-8132-E7DE8629DF48}" destId="{FA67889D-03F2-4B23-9F3E-67FDD868A468}" srcOrd="0" destOrd="0" presId="urn:microsoft.com/office/officeart/2005/8/layout/vList5"/>
    <dgm:cxn modelId="{10717ADF-A572-46D2-8724-D02235C03A0A}" type="presParOf" srcId="{D0A2D9D8-EB58-4BB7-8132-E7DE8629DF48}" destId="{19BE49B8-D2AD-4B13-9B46-ED2C5EA14368}" srcOrd="1" destOrd="0" presId="urn:microsoft.com/office/officeart/2005/8/layout/vList5"/>
    <dgm:cxn modelId="{6BF28FB9-49CE-44FB-816A-F5FBF7B6B5A2}" type="presParOf" srcId="{914005E6-DD86-4D73-AA05-DDFE436A5BD4}" destId="{9126FC8F-895D-420E-A0EA-B74FE6BFF142}" srcOrd="3" destOrd="0" presId="urn:microsoft.com/office/officeart/2005/8/layout/vList5"/>
    <dgm:cxn modelId="{4BEF4BBB-95BC-492C-96FD-F8B132C8D8A4}" type="presParOf" srcId="{914005E6-DD86-4D73-AA05-DDFE436A5BD4}" destId="{4E87E19A-AFDC-4482-B1E8-9B0F52C2EB34}" srcOrd="4" destOrd="0" presId="urn:microsoft.com/office/officeart/2005/8/layout/vList5"/>
    <dgm:cxn modelId="{E90ECE25-B3BA-4800-AFFB-639FD678057E}" type="presParOf" srcId="{4E87E19A-AFDC-4482-B1E8-9B0F52C2EB34}" destId="{CA10AE4E-E4AD-481A-871C-1BF2EDE91ABE}" srcOrd="0" destOrd="0" presId="urn:microsoft.com/office/officeart/2005/8/layout/vList5"/>
    <dgm:cxn modelId="{A0C21A52-91DC-4DBB-A5F5-7A6120006EF3}" type="presParOf" srcId="{4E87E19A-AFDC-4482-B1E8-9B0F52C2EB34}" destId="{437ECEDB-F9A1-46D7-94B9-31AE2AF0A0C1}" srcOrd="1" destOrd="0" presId="urn:microsoft.com/office/officeart/2005/8/layout/vList5"/>
  </dgm:cxnLst>
  <dgm:bg/>
  <dgm:whole/>
</dgm:dataModel>
</file>

<file path=ppt/diagrams/data4.xml><?xml version="1.0" encoding="utf-8"?>
<dgm:dataModel xmlns:dgm="http://schemas.openxmlformats.org/drawingml/2006/diagram" xmlns:a="http://schemas.openxmlformats.org/drawingml/2006/main">
  <dgm:ptLst>
    <dgm:pt modelId="{C6EC2837-B678-4AA3-8EA8-3BAEFA103172}" type="doc">
      <dgm:prSet loTypeId="urn:microsoft.com/office/officeart/2005/8/layout/orgChart1" loCatId="hierarchy" qsTypeId="urn:microsoft.com/office/officeart/2005/8/quickstyle/3d1" qsCatId="3D" csTypeId="urn:microsoft.com/office/officeart/2005/8/colors/colorful1" csCatId="colorful" phldr="1"/>
      <dgm:spPr/>
    </dgm:pt>
    <dgm:pt modelId="{3CC22047-CDAD-4236-91DE-E759EFA24F0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effectLst/>
              <a:latin typeface="Arial" charset="0"/>
              <a:cs typeface="Arial" charset="0"/>
            </a:rPr>
            <a:t>GERENTE</a:t>
          </a:r>
        </a:p>
      </dgm:t>
    </dgm:pt>
    <dgm:pt modelId="{1A22B455-CE43-404E-8988-ACDA63E8E599}" type="parTrans" cxnId="{F4BEA216-2C6A-48AA-81C6-6D5A7495BF28}">
      <dgm:prSet/>
      <dgm:spPr/>
      <dgm:t>
        <a:bodyPr/>
        <a:lstStyle/>
        <a:p>
          <a:endParaRPr lang="es-ES_tradnl"/>
        </a:p>
      </dgm:t>
    </dgm:pt>
    <dgm:pt modelId="{7D573751-3652-4F31-ABCC-E8C9B0CAC8D2}" type="sibTrans" cxnId="{F4BEA216-2C6A-48AA-81C6-6D5A7495BF28}">
      <dgm:prSet/>
      <dgm:spPr/>
      <dgm:t>
        <a:bodyPr/>
        <a:lstStyle/>
        <a:p>
          <a:endParaRPr lang="es-ES_tradnl"/>
        </a:p>
      </dgm:t>
    </dgm:pt>
    <dgm:pt modelId="{32CF7E0A-7C8A-4943-8BCD-1CD10EEF8B0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50" b="0" i="0" u="none" strike="noStrike" cap="none" normalizeH="0" baseline="0" dirty="0" smtClean="0">
              <a:ln/>
              <a:effectLst/>
              <a:latin typeface="Arial" charset="0"/>
              <a:cs typeface="Arial" charset="0"/>
            </a:rPr>
            <a:t>JEFE DE ADMÓN</a:t>
          </a:r>
        </a:p>
      </dgm:t>
    </dgm:pt>
    <dgm:pt modelId="{CCA1DE05-CC21-41B3-8DE0-68B28BED613A}" type="parTrans" cxnId="{37B25FAF-3E6D-422B-9108-50EB39BD1D85}">
      <dgm:prSet/>
      <dgm:spPr/>
      <dgm:t>
        <a:bodyPr/>
        <a:lstStyle/>
        <a:p>
          <a:endParaRPr lang="es-ES_tradnl"/>
        </a:p>
      </dgm:t>
    </dgm:pt>
    <dgm:pt modelId="{DF95596F-3267-49E8-9301-3925BB7B4993}" type="sibTrans" cxnId="{37B25FAF-3E6D-422B-9108-50EB39BD1D85}">
      <dgm:prSet/>
      <dgm:spPr/>
      <dgm:t>
        <a:bodyPr/>
        <a:lstStyle/>
        <a:p>
          <a:endParaRPr lang="es-ES_tradnl"/>
        </a:p>
      </dgm:t>
    </dgm:pt>
    <dgm:pt modelId="{18B7692E-204D-46E2-95E1-C86E91D2C43A}">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dirty="0" smtClean="0">
              <a:ln/>
              <a:effectLst/>
              <a:latin typeface="Arial" charset="0"/>
              <a:cs typeface="Arial" charset="0"/>
            </a:rPr>
            <a:t>ADMINISTRATIVO</a:t>
          </a:r>
        </a:p>
      </dgm:t>
    </dgm:pt>
    <dgm:pt modelId="{BCF3A7F3-6327-47EF-98AA-55C74F4DD60B}" type="parTrans" cxnId="{5BA8B5BB-3D1C-49DD-9D0A-E08FA15A8859}">
      <dgm:prSet/>
      <dgm:spPr/>
      <dgm:t>
        <a:bodyPr/>
        <a:lstStyle/>
        <a:p>
          <a:endParaRPr lang="es-ES_tradnl"/>
        </a:p>
      </dgm:t>
    </dgm:pt>
    <dgm:pt modelId="{64EB1365-4BE4-42B3-84D4-6A19C39CA07E}" type="sibTrans" cxnId="{5BA8B5BB-3D1C-49DD-9D0A-E08FA15A8859}">
      <dgm:prSet/>
      <dgm:spPr/>
      <dgm:t>
        <a:bodyPr/>
        <a:lstStyle/>
        <a:p>
          <a:endParaRPr lang="es-ES_tradnl"/>
        </a:p>
      </dgm:t>
    </dgm:pt>
    <dgm:pt modelId="{3F1940E4-69DD-4CC6-9CFB-7EB28F691B9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100" b="0" i="0" u="none" strike="noStrike" cap="none" normalizeH="0" baseline="0" dirty="0" smtClean="0">
              <a:ln/>
              <a:effectLst/>
              <a:latin typeface="Arial" charset="0"/>
              <a:cs typeface="Arial" charset="0"/>
            </a:rPr>
            <a:t>JEFE DE MANTENIMIENTO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100" b="0" i="0" u="none" strike="noStrike" cap="none" normalizeH="0" baseline="0" dirty="0" smtClean="0">
              <a:ln/>
              <a:effectLst/>
              <a:latin typeface="Arial" charset="0"/>
              <a:cs typeface="Arial" charset="0"/>
            </a:rPr>
            <a:t> Y SERVICIOS</a:t>
          </a:r>
        </a:p>
      </dgm:t>
    </dgm:pt>
    <dgm:pt modelId="{00274358-8875-46F1-BB1B-CB7215D56D7C}" type="parTrans" cxnId="{6DF86DC7-12B4-4102-8816-1F50851F8843}">
      <dgm:prSet/>
      <dgm:spPr/>
      <dgm:t>
        <a:bodyPr/>
        <a:lstStyle/>
        <a:p>
          <a:endParaRPr lang="es-ES_tradnl"/>
        </a:p>
      </dgm:t>
    </dgm:pt>
    <dgm:pt modelId="{9AC592C7-FC3C-41B8-BC88-C8E50D3CE01C}" type="sibTrans" cxnId="{6DF86DC7-12B4-4102-8816-1F50851F8843}">
      <dgm:prSet/>
      <dgm:spPr/>
      <dgm:t>
        <a:bodyPr/>
        <a:lstStyle/>
        <a:p>
          <a:endParaRPr lang="es-ES_tradnl"/>
        </a:p>
      </dgm:t>
    </dgm:pt>
    <dgm:pt modelId="{EEBCA6C9-6366-4A6B-943B-BDF2B0C9DFBE}">
      <dgm:prSet custT="1"/>
      <dgm:spPr/>
      <dgm:t>
        <a:bodyPr/>
        <a:lstStyle/>
        <a:p>
          <a:r>
            <a:rPr lang="es-ES" sz="1000" cap="all" baseline="0" dirty="0" smtClean="0"/>
            <a:t>Servicio de limpieza</a:t>
          </a:r>
          <a:endParaRPr lang="es-ES_tradnl" sz="1000" cap="all" baseline="0" dirty="0"/>
        </a:p>
      </dgm:t>
    </dgm:pt>
    <dgm:pt modelId="{93AC3BCB-A8F4-4319-A28E-E398986B49B6}" type="parTrans" cxnId="{12F6369A-513A-47AD-B057-D52C29D6532C}">
      <dgm:prSet/>
      <dgm:spPr/>
      <dgm:t>
        <a:bodyPr/>
        <a:lstStyle/>
        <a:p>
          <a:endParaRPr lang="es-ES_tradnl"/>
        </a:p>
      </dgm:t>
    </dgm:pt>
    <dgm:pt modelId="{F4622F63-FFEA-4276-82F8-643FF58DEDBC}" type="sibTrans" cxnId="{12F6369A-513A-47AD-B057-D52C29D6532C}">
      <dgm:prSet/>
      <dgm:spPr/>
      <dgm:t>
        <a:bodyPr/>
        <a:lstStyle/>
        <a:p>
          <a:endParaRPr lang="es-ES_tradnl"/>
        </a:p>
      </dgm:t>
    </dgm:pt>
    <dgm:pt modelId="{6C24FDDF-8CEF-4004-B0A6-4DB456789A6E}">
      <dgm:prSet custT="1"/>
      <dgm:spPr/>
      <dgm:t>
        <a:bodyPr/>
        <a:lstStyle/>
        <a:p>
          <a:r>
            <a:rPr lang="es-ES" sz="1000" cap="all" baseline="0" dirty="0" smtClean="0"/>
            <a:t>Servicio de cafetería </a:t>
          </a:r>
          <a:endParaRPr lang="es-ES_tradnl" sz="1000" cap="all" baseline="0" dirty="0"/>
        </a:p>
      </dgm:t>
    </dgm:pt>
    <dgm:pt modelId="{3A12785C-BCFB-4C1C-A2FF-9E22185F3C6C}" type="parTrans" cxnId="{6BD967BB-E0FB-45E0-B0FE-77EAE02F41E7}">
      <dgm:prSet/>
      <dgm:spPr/>
      <dgm:t>
        <a:bodyPr/>
        <a:lstStyle/>
        <a:p>
          <a:endParaRPr lang="es-ES_tradnl"/>
        </a:p>
      </dgm:t>
    </dgm:pt>
    <dgm:pt modelId="{DD9B83E0-199C-4710-BA9F-258535A5C894}" type="sibTrans" cxnId="{6BD967BB-E0FB-45E0-B0FE-77EAE02F41E7}">
      <dgm:prSet/>
      <dgm:spPr/>
      <dgm:t>
        <a:bodyPr/>
        <a:lstStyle/>
        <a:p>
          <a:endParaRPr lang="es-ES_tradnl"/>
        </a:p>
      </dgm:t>
    </dgm:pt>
    <dgm:pt modelId="{E502A107-1BEA-4049-9BB7-9C1F2C127AA1}">
      <dgm:prSet custT="1"/>
      <dgm:spPr/>
      <dgm:t>
        <a:bodyPr/>
        <a:lstStyle/>
        <a:p>
          <a:r>
            <a:rPr lang="es-ES" sz="1000" cap="all" baseline="0" dirty="0" smtClean="0"/>
            <a:t>Servicio de guardería </a:t>
          </a:r>
          <a:endParaRPr lang="es-ES_tradnl" sz="1000" cap="all" baseline="0" dirty="0"/>
        </a:p>
      </dgm:t>
    </dgm:pt>
    <dgm:pt modelId="{9EDA4E70-E21F-4A6A-B99F-A807875002BE}" type="parTrans" cxnId="{71764A88-40E2-4C57-BB97-D9AC6D8D86E0}">
      <dgm:prSet/>
      <dgm:spPr/>
      <dgm:t>
        <a:bodyPr/>
        <a:lstStyle/>
        <a:p>
          <a:endParaRPr lang="es-ES_tradnl"/>
        </a:p>
      </dgm:t>
    </dgm:pt>
    <dgm:pt modelId="{9F2E96A5-0833-4433-9441-724548312E99}" type="sibTrans" cxnId="{71764A88-40E2-4C57-BB97-D9AC6D8D86E0}">
      <dgm:prSet/>
      <dgm:spPr/>
      <dgm:t>
        <a:bodyPr/>
        <a:lstStyle/>
        <a:p>
          <a:endParaRPr lang="es-ES_tradnl"/>
        </a:p>
      </dgm:t>
    </dgm:pt>
    <dgm:pt modelId="{4002503C-4D9C-4C80-8B7B-434D40E778CC}">
      <dgm:prSet custT="1"/>
      <dgm:spPr/>
      <dgm:t>
        <a:bodyPr/>
        <a:lstStyle/>
        <a:p>
          <a:r>
            <a:rPr lang="es-ES" sz="1000" cap="all" baseline="0" dirty="0" smtClean="0"/>
            <a:t>Caddie </a:t>
          </a:r>
          <a:r>
            <a:rPr lang="es-ES" sz="1000" cap="all" baseline="0" dirty="0" err="1" smtClean="0"/>
            <a:t>master</a:t>
          </a:r>
          <a:endParaRPr lang="es-ES_tradnl" sz="1000" cap="all" baseline="0" dirty="0"/>
        </a:p>
      </dgm:t>
    </dgm:pt>
    <dgm:pt modelId="{7FA61EF7-9783-47CA-AB0A-33A18910436F}" type="parTrans" cxnId="{5FEC5247-4446-4F11-919A-010126260C46}">
      <dgm:prSet/>
      <dgm:spPr/>
      <dgm:t>
        <a:bodyPr/>
        <a:lstStyle/>
        <a:p>
          <a:endParaRPr lang="es-ES_tradnl"/>
        </a:p>
      </dgm:t>
    </dgm:pt>
    <dgm:pt modelId="{25F6F7E2-8216-4FCD-B9E3-1841C1A1E952}" type="sibTrans" cxnId="{5FEC5247-4446-4F11-919A-010126260C46}">
      <dgm:prSet/>
      <dgm:spPr/>
      <dgm:t>
        <a:bodyPr/>
        <a:lstStyle/>
        <a:p>
          <a:endParaRPr lang="es-ES_tradnl"/>
        </a:p>
      </dgm:t>
    </dgm:pt>
    <dgm:pt modelId="{CC46460D-870B-45B6-9AF1-254D341FDFE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dirty="0" smtClean="0">
              <a:ln/>
              <a:effectLst/>
              <a:latin typeface="Arial" charset="0"/>
              <a:cs typeface="Arial" charset="0"/>
            </a:rPr>
            <a:t>JEFE DE </a:t>
          </a:r>
          <a:r>
            <a:rPr kumimoji="0" lang="es-ES_tradnl" sz="1100" b="0" i="0" u="none" strike="noStrike" cap="none" normalizeH="0" baseline="0" dirty="0" smtClean="0">
              <a:ln/>
              <a:effectLst/>
              <a:latin typeface="Arial" charset="0"/>
              <a:cs typeface="Arial" charset="0"/>
            </a:rPr>
            <a:t>MANTENIMIENTO</a:t>
          </a:r>
          <a:endParaRPr kumimoji="0" lang="es-ES_tradnl" sz="1000" b="0" i="0" u="none" strike="noStrike" cap="none" normalizeH="0" baseline="0" dirty="0" smtClean="0">
            <a:ln/>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000" b="0" i="0" u="none" strike="noStrike" cap="none" normalizeH="0" baseline="0" dirty="0" smtClean="0">
              <a:ln/>
              <a:effectLst/>
              <a:latin typeface="Arial" charset="0"/>
              <a:cs typeface="Arial" charset="0"/>
            </a:rPr>
            <a:t>(GREENKEEPER)</a:t>
          </a:r>
        </a:p>
      </dgm:t>
    </dgm:pt>
    <dgm:pt modelId="{05198D6D-1AE2-4001-87CF-E126045D7CAF}" type="parTrans" cxnId="{96A3B25E-4344-4FFF-928E-01A1A9F7699E}">
      <dgm:prSet/>
      <dgm:spPr/>
      <dgm:t>
        <a:bodyPr/>
        <a:lstStyle/>
        <a:p>
          <a:endParaRPr lang="es-ES_tradnl"/>
        </a:p>
      </dgm:t>
    </dgm:pt>
    <dgm:pt modelId="{F641229D-E91A-43CB-8511-5361AB8FEA0C}" type="sibTrans" cxnId="{96A3B25E-4344-4FFF-928E-01A1A9F7699E}">
      <dgm:prSet/>
      <dgm:spPr/>
      <dgm:t>
        <a:bodyPr/>
        <a:lstStyle/>
        <a:p>
          <a:endParaRPr lang="es-ES_tradnl"/>
        </a:p>
      </dgm:t>
    </dgm:pt>
    <dgm:pt modelId="{1FE27DB5-5DAF-42EA-BA24-1301EB8F03EF}">
      <dgm:prSet custT="1"/>
      <dgm:spPr/>
      <dgm:t>
        <a:bodyPr/>
        <a:lstStyle/>
        <a:p>
          <a:r>
            <a:rPr lang="es-ES" sz="1000" cap="all" baseline="0" dirty="0" smtClean="0"/>
            <a:t>Guarda de seguridad</a:t>
          </a:r>
          <a:endParaRPr lang="es-ES_tradnl" sz="1000" cap="all" baseline="0" dirty="0"/>
        </a:p>
      </dgm:t>
    </dgm:pt>
    <dgm:pt modelId="{5E33C01C-5A70-432D-BF95-2AEEC3ECA42B}" type="parTrans" cxnId="{1BE7EBD0-2835-42FB-9AC2-677286E00AAA}">
      <dgm:prSet/>
      <dgm:spPr/>
      <dgm:t>
        <a:bodyPr/>
        <a:lstStyle/>
        <a:p>
          <a:endParaRPr lang="es-ES_tradnl"/>
        </a:p>
      </dgm:t>
    </dgm:pt>
    <dgm:pt modelId="{E5A0CAF6-863F-41D5-AD99-682706E1EE82}" type="sibTrans" cxnId="{1BE7EBD0-2835-42FB-9AC2-677286E00AAA}">
      <dgm:prSet/>
      <dgm:spPr/>
      <dgm:t>
        <a:bodyPr/>
        <a:lstStyle/>
        <a:p>
          <a:endParaRPr lang="es-ES_tradnl"/>
        </a:p>
      </dgm:t>
    </dgm:pt>
    <dgm:pt modelId="{C544CD96-B220-4499-A951-2298DB6E377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all" normalizeH="0" baseline="0" dirty="0" smtClean="0">
              <a:ln/>
              <a:effectLst/>
              <a:latin typeface="Arial" charset="0"/>
              <a:cs typeface="Arial" charset="0"/>
            </a:rPr>
            <a:t>Jardinero </a:t>
          </a:r>
          <a:endParaRPr kumimoji="0" lang="es-ES_tradnl" sz="1000" b="0" i="0" u="none" strike="noStrike" cap="all" normalizeH="0" baseline="0" dirty="0" smtClean="0">
            <a:ln/>
            <a:effectLst/>
            <a:latin typeface="Arial" charset="0"/>
            <a:cs typeface="Arial" charset="0"/>
          </a:endParaRPr>
        </a:p>
      </dgm:t>
    </dgm:pt>
    <dgm:pt modelId="{FA7C0DF5-BCDC-4870-AAFE-7ABDC44D383D}" type="parTrans" cxnId="{F3E23494-D6BA-4E88-A051-752D150E195B}">
      <dgm:prSet/>
      <dgm:spPr/>
      <dgm:t>
        <a:bodyPr/>
        <a:lstStyle/>
        <a:p>
          <a:endParaRPr lang="es-ES_tradnl"/>
        </a:p>
      </dgm:t>
    </dgm:pt>
    <dgm:pt modelId="{A35F72FC-7E67-45AA-BCBD-D7B83203998F}" type="sibTrans" cxnId="{F3E23494-D6BA-4E88-A051-752D150E195B}">
      <dgm:prSet/>
      <dgm:spPr/>
      <dgm:t>
        <a:bodyPr/>
        <a:lstStyle/>
        <a:p>
          <a:endParaRPr lang="es-ES_tradnl"/>
        </a:p>
      </dgm:t>
    </dgm:pt>
    <dgm:pt modelId="{CBF516CC-A581-4BA7-8E81-9F6DB8B744F3}">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all" normalizeH="0" baseline="0" dirty="0" smtClean="0">
              <a:ln/>
              <a:effectLst/>
              <a:latin typeface="Arial" charset="0"/>
              <a:cs typeface="Arial" charset="0"/>
            </a:rPr>
            <a:t>Mecánica </a:t>
          </a:r>
          <a:endParaRPr kumimoji="0" lang="es-ES_tradnl" sz="1000" b="0" i="0" u="none" strike="noStrike" cap="all" normalizeH="0" baseline="0" dirty="0" smtClean="0">
            <a:ln/>
            <a:effectLst/>
            <a:latin typeface="Arial" charset="0"/>
            <a:cs typeface="Arial" charset="0"/>
          </a:endParaRPr>
        </a:p>
      </dgm:t>
    </dgm:pt>
    <dgm:pt modelId="{6CD7AAA2-EEF6-421A-A87E-ED26DB15AE73}" type="parTrans" cxnId="{720C3324-75D5-4D97-B380-4DC1375E73B0}">
      <dgm:prSet/>
      <dgm:spPr/>
      <dgm:t>
        <a:bodyPr/>
        <a:lstStyle/>
        <a:p>
          <a:endParaRPr lang="es-ES_tradnl"/>
        </a:p>
      </dgm:t>
    </dgm:pt>
    <dgm:pt modelId="{4DA41687-D2E3-4C23-AB6A-8F3573CA3521}" type="sibTrans" cxnId="{720C3324-75D5-4D97-B380-4DC1375E73B0}">
      <dgm:prSet/>
      <dgm:spPr/>
      <dgm:t>
        <a:bodyPr/>
        <a:lstStyle/>
        <a:p>
          <a:endParaRPr lang="es-ES_tradnl"/>
        </a:p>
      </dgm:t>
    </dgm:pt>
    <dgm:pt modelId="{1CFC9AD0-F262-4A3D-9B2B-F6C06F9C0D4A}" type="pres">
      <dgm:prSet presAssocID="{C6EC2837-B678-4AA3-8EA8-3BAEFA103172}" presName="hierChild1" presStyleCnt="0">
        <dgm:presLayoutVars>
          <dgm:orgChart val="1"/>
          <dgm:chPref val="1"/>
          <dgm:dir/>
          <dgm:animOne val="branch"/>
          <dgm:animLvl val="lvl"/>
          <dgm:resizeHandles/>
        </dgm:presLayoutVars>
      </dgm:prSet>
      <dgm:spPr/>
    </dgm:pt>
    <dgm:pt modelId="{D2704BDD-B206-42A7-A72E-3D1DD64C6E2F}" type="pres">
      <dgm:prSet presAssocID="{3CC22047-CDAD-4236-91DE-E759EFA24F06}" presName="hierRoot1" presStyleCnt="0">
        <dgm:presLayoutVars>
          <dgm:hierBranch/>
        </dgm:presLayoutVars>
      </dgm:prSet>
      <dgm:spPr/>
    </dgm:pt>
    <dgm:pt modelId="{CF91903F-0BF7-4D5F-B55D-125F7F83CE6C}" type="pres">
      <dgm:prSet presAssocID="{3CC22047-CDAD-4236-91DE-E759EFA24F06}" presName="rootComposite1" presStyleCnt="0"/>
      <dgm:spPr/>
    </dgm:pt>
    <dgm:pt modelId="{ED47E97B-6D7A-4C10-B761-AD1217A21CF3}" type="pres">
      <dgm:prSet presAssocID="{3CC22047-CDAD-4236-91DE-E759EFA24F06}" presName="rootText1" presStyleLbl="node0" presStyleIdx="0" presStyleCnt="1" custScaleX="186681" custLinFactY="-84302" custLinFactNeighborX="21452" custLinFactNeighborY="-100000">
        <dgm:presLayoutVars>
          <dgm:chPref val="3"/>
        </dgm:presLayoutVars>
      </dgm:prSet>
      <dgm:spPr/>
      <dgm:t>
        <a:bodyPr/>
        <a:lstStyle/>
        <a:p>
          <a:endParaRPr lang="es-ES_tradnl"/>
        </a:p>
      </dgm:t>
    </dgm:pt>
    <dgm:pt modelId="{8F995F3F-ADF2-4FF4-9BBB-15019B235CEE}" type="pres">
      <dgm:prSet presAssocID="{3CC22047-CDAD-4236-91DE-E759EFA24F06}" presName="rootConnector1" presStyleLbl="node1" presStyleIdx="0" presStyleCnt="0"/>
      <dgm:spPr/>
      <dgm:t>
        <a:bodyPr/>
        <a:lstStyle/>
        <a:p>
          <a:endParaRPr lang="es-ES_tradnl"/>
        </a:p>
      </dgm:t>
    </dgm:pt>
    <dgm:pt modelId="{82992DF7-B3DD-498C-9DDD-EF00A3502204}" type="pres">
      <dgm:prSet presAssocID="{3CC22047-CDAD-4236-91DE-E759EFA24F06}" presName="hierChild2" presStyleCnt="0"/>
      <dgm:spPr/>
    </dgm:pt>
    <dgm:pt modelId="{D674D23E-6D43-465C-B837-6E66CC3A34B2}" type="pres">
      <dgm:prSet presAssocID="{CCA1DE05-CC21-41B3-8DE0-68B28BED613A}" presName="Name35" presStyleLbl="parChTrans1D2" presStyleIdx="0" presStyleCnt="3"/>
      <dgm:spPr/>
      <dgm:t>
        <a:bodyPr/>
        <a:lstStyle/>
        <a:p>
          <a:endParaRPr lang="es-ES_tradnl"/>
        </a:p>
      </dgm:t>
    </dgm:pt>
    <dgm:pt modelId="{4B99A2D2-E5F5-48CE-B2F5-3EE3D6CC120A}" type="pres">
      <dgm:prSet presAssocID="{32CF7E0A-7C8A-4943-8BCD-1CD10EEF8B0B}" presName="hierRoot2" presStyleCnt="0">
        <dgm:presLayoutVars>
          <dgm:hierBranch val="r"/>
        </dgm:presLayoutVars>
      </dgm:prSet>
      <dgm:spPr/>
    </dgm:pt>
    <dgm:pt modelId="{7A1EF902-1210-4572-87A3-02FEB1DFF260}" type="pres">
      <dgm:prSet presAssocID="{32CF7E0A-7C8A-4943-8BCD-1CD10EEF8B0B}" presName="rootComposite" presStyleCnt="0"/>
      <dgm:spPr/>
    </dgm:pt>
    <dgm:pt modelId="{A40CA7C7-AFE5-4C94-9693-5ACC23E0CC29}" type="pres">
      <dgm:prSet presAssocID="{32CF7E0A-7C8A-4943-8BCD-1CD10EEF8B0B}" presName="rootText" presStyleLbl="node2" presStyleIdx="0" presStyleCnt="3" custScaleX="204464" custLinFactNeighborX="19887" custLinFactNeighborY="-67547">
        <dgm:presLayoutVars>
          <dgm:chPref val="3"/>
        </dgm:presLayoutVars>
      </dgm:prSet>
      <dgm:spPr/>
      <dgm:t>
        <a:bodyPr/>
        <a:lstStyle/>
        <a:p>
          <a:endParaRPr lang="es-ES_tradnl"/>
        </a:p>
      </dgm:t>
    </dgm:pt>
    <dgm:pt modelId="{D907D379-2F10-4CDA-ACCE-97A51BA6C792}" type="pres">
      <dgm:prSet presAssocID="{32CF7E0A-7C8A-4943-8BCD-1CD10EEF8B0B}" presName="rootConnector" presStyleLbl="node2" presStyleIdx="0" presStyleCnt="3"/>
      <dgm:spPr/>
      <dgm:t>
        <a:bodyPr/>
        <a:lstStyle/>
        <a:p>
          <a:endParaRPr lang="es-ES_tradnl"/>
        </a:p>
      </dgm:t>
    </dgm:pt>
    <dgm:pt modelId="{C64A9F96-28DF-4F32-A750-6BF682024BB7}" type="pres">
      <dgm:prSet presAssocID="{32CF7E0A-7C8A-4943-8BCD-1CD10EEF8B0B}" presName="hierChild4" presStyleCnt="0"/>
      <dgm:spPr/>
    </dgm:pt>
    <dgm:pt modelId="{15675699-0EB7-4FE6-84A2-C645CA278D56}" type="pres">
      <dgm:prSet presAssocID="{BCF3A7F3-6327-47EF-98AA-55C74F4DD60B}" presName="Name50" presStyleLbl="parChTrans1D3" presStyleIdx="0" presStyleCnt="8"/>
      <dgm:spPr/>
      <dgm:t>
        <a:bodyPr/>
        <a:lstStyle/>
        <a:p>
          <a:endParaRPr lang="es-ES_tradnl"/>
        </a:p>
      </dgm:t>
    </dgm:pt>
    <dgm:pt modelId="{4FCCF816-DFE0-4828-8339-4F6B6CC81D3E}" type="pres">
      <dgm:prSet presAssocID="{18B7692E-204D-46E2-95E1-C86E91D2C43A}" presName="hierRoot2" presStyleCnt="0">
        <dgm:presLayoutVars>
          <dgm:hierBranch val="r"/>
        </dgm:presLayoutVars>
      </dgm:prSet>
      <dgm:spPr/>
    </dgm:pt>
    <dgm:pt modelId="{6C6213A9-9098-4B4A-AFBD-8580D9B98254}" type="pres">
      <dgm:prSet presAssocID="{18B7692E-204D-46E2-95E1-C86E91D2C43A}" presName="rootComposite" presStyleCnt="0"/>
      <dgm:spPr/>
    </dgm:pt>
    <dgm:pt modelId="{9A19DB20-1785-43BE-A4AE-E90FFF3F21C4}" type="pres">
      <dgm:prSet presAssocID="{18B7692E-204D-46E2-95E1-C86E91D2C43A}" presName="rootText" presStyleLbl="node3" presStyleIdx="0" presStyleCnt="8" custScaleX="178192" custScaleY="74669" custLinFactNeighborX="-27186" custLinFactNeighborY="74854">
        <dgm:presLayoutVars>
          <dgm:chPref val="3"/>
        </dgm:presLayoutVars>
      </dgm:prSet>
      <dgm:spPr/>
      <dgm:t>
        <a:bodyPr/>
        <a:lstStyle/>
        <a:p>
          <a:endParaRPr lang="es-ES_tradnl"/>
        </a:p>
      </dgm:t>
    </dgm:pt>
    <dgm:pt modelId="{823ABE12-BD64-4638-90CE-791DD8E747EA}" type="pres">
      <dgm:prSet presAssocID="{18B7692E-204D-46E2-95E1-C86E91D2C43A}" presName="rootConnector" presStyleLbl="node3" presStyleIdx="0" presStyleCnt="8"/>
      <dgm:spPr/>
      <dgm:t>
        <a:bodyPr/>
        <a:lstStyle/>
        <a:p>
          <a:endParaRPr lang="es-ES_tradnl"/>
        </a:p>
      </dgm:t>
    </dgm:pt>
    <dgm:pt modelId="{591D229D-ACA3-4DEA-959D-427239BE70A1}" type="pres">
      <dgm:prSet presAssocID="{18B7692E-204D-46E2-95E1-C86E91D2C43A}" presName="hierChild4" presStyleCnt="0"/>
      <dgm:spPr/>
    </dgm:pt>
    <dgm:pt modelId="{967C1FB3-321B-429F-966A-C649B4919C9E}" type="pres">
      <dgm:prSet presAssocID="{18B7692E-204D-46E2-95E1-C86E91D2C43A}" presName="hierChild5" presStyleCnt="0"/>
      <dgm:spPr/>
    </dgm:pt>
    <dgm:pt modelId="{31F1EA6A-E5F2-4EB0-BEBD-9DECE88C8D8E}" type="pres">
      <dgm:prSet presAssocID="{32CF7E0A-7C8A-4943-8BCD-1CD10EEF8B0B}" presName="hierChild5" presStyleCnt="0"/>
      <dgm:spPr/>
    </dgm:pt>
    <dgm:pt modelId="{D6E9E96C-D800-4AAA-9EE8-A921DE1A7103}" type="pres">
      <dgm:prSet presAssocID="{00274358-8875-46F1-BB1B-CB7215D56D7C}" presName="Name35" presStyleLbl="parChTrans1D2" presStyleIdx="1" presStyleCnt="3"/>
      <dgm:spPr/>
      <dgm:t>
        <a:bodyPr/>
        <a:lstStyle/>
        <a:p>
          <a:endParaRPr lang="es-ES_tradnl"/>
        </a:p>
      </dgm:t>
    </dgm:pt>
    <dgm:pt modelId="{66E3EEF3-DB49-454B-AE5F-A7D4AC438799}" type="pres">
      <dgm:prSet presAssocID="{3F1940E4-69DD-4CC6-9CFB-7EB28F691B9B}" presName="hierRoot2" presStyleCnt="0">
        <dgm:presLayoutVars>
          <dgm:hierBranch/>
        </dgm:presLayoutVars>
      </dgm:prSet>
      <dgm:spPr/>
    </dgm:pt>
    <dgm:pt modelId="{08B7779C-722A-4FEA-A470-EFC58077697F}" type="pres">
      <dgm:prSet presAssocID="{3F1940E4-69DD-4CC6-9CFB-7EB28F691B9B}" presName="rootComposite" presStyleCnt="0"/>
      <dgm:spPr/>
    </dgm:pt>
    <dgm:pt modelId="{C5102FFF-65E2-4121-BB20-81DA7E257C45}" type="pres">
      <dgm:prSet presAssocID="{3F1940E4-69DD-4CC6-9CFB-7EB28F691B9B}" presName="rootText" presStyleLbl="node2" presStyleIdx="1" presStyleCnt="3" custScaleX="319297" custLinFactNeighborX="9381" custLinFactNeighborY="-38749">
        <dgm:presLayoutVars>
          <dgm:chPref val="3"/>
        </dgm:presLayoutVars>
      </dgm:prSet>
      <dgm:spPr/>
      <dgm:t>
        <a:bodyPr/>
        <a:lstStyle/>
        <a:p>
          <a:endParaRPr lang="es-ES_tradnl"/>
        </a:p>
      </dgm:t>
    </dgm:pt>
    <dgm:pt modelId="{506BDF3A-C725-40CD-BDBA-D9F8A049EDF8}" type="pres">
      <dgm:prSet presAssocID="{3F1940E4-69DD-4CC6-9CFB-7EB28F691B9B}" presName="rootConnector" presStyleLbl="node2" presStyleIdx="1" presStyleCnt="3"/>
      <dgm:spPr/>
      <dgm:t>
        <a:bodyPr/>
        <a:lstStyle/>
        <a:p>
          <a:endParaRPr lang="es-ES_tradnl"/>
        </a:p>
      </dgm:t>
    </dgm:pt>
    <dgm:pt modelId="{5A9FD9AB-83B3-4782-8AC1-F0A2EEC8271D}" type="pres">
      <dgm:prSet presAssocID="{3F1940E4-69DD-4CC6-9CFB-7EB28F691B9B}" presName="hierChild4" presStyleCnt="0"/>
      <dgm:spPr/>
    </dgm:pt>
    <dgm:pt modelId="{39ACF63A-CEA5-4FBA-B9F0-1EBF560FA25E}" type="pres">
      <dgm:prSet presAssocID="{93AC3BCB-A8F4-4319-A28E-E398986B49B6}" presName="Name35" presStyleLbl="parChTrans1D3" presStyleIdx="1" presStyleCnt="8"/>
      <dgm:spPr/>
      <dgm:t>
        <a:bodyPr/>
        <a:lstStyle/>
        <a:p>
          <a:endParaRPr lang="es-ES_tradnl"/>
        </a:p>
      </dgm:t>
    </dgm:pt>
    <dgm:pt modelId="{8AB2B437-C1D5-4EDD-B1A7-2EE78079D73D}" type="pres">
      <dgm:prSet presAssocID="{EEBCA6C9-6366-4A6B-943B-BDF2B0C9DFBE}" presName="hierRoot2" presStyleCnt="0">
        <dgm:presLayoutVars>
          <dgm:hierBranch val="r"/>
        </dgm:presLayoutVars>
      </dgm:prSet>
      <dgm:spPr/>
    </dgm:pt>
    <dgm:pt modelId="{1213A514-C55C-4228-B226-E84B44B5AF23}" type="pres">
      <dgm:prSet presAssocID="{EEBCA6C9-6366-4A6B-943B-BDF2B0C9DFBE}" presName="rootComposite" presStyleCnt="0"/>
      <dgm:spPr/>
    </dgm:pt>
    <dgm:pt modelId="{903B2B8C-6189-4608-861E-19BC67522ECF}" type="pres">
      <dgm:prSet presAssocID="{EEBCA6C9-6366-4A6B-943B-BDF2B0C9DFBE}" presName="rootText" presStyleLbl="node3" presStyleIdx="1" presStyleCnt="8" custScaleY="147540" custLinFactY="100000" custLinFactNeighborX="68565" custLinFactNeighborY="189308">
        <dgm:presLayoutVars>
          <dgm:chPref val="3"/>
        </dgm:presLayoutVars>
      </dgm:prSet>
      <dgm:spPr/>
      <dgm:t>
        <a:bodyPr/>
        <a:lstStyle/>
        <a:p>
          <a:endParaRPr lang="es-ES_tradnl"/>
        </a:p>
      </dgm:t>
    </dgm:pt>
    <dgm:pt modelId="{042BF057-38A9-455D-BCDC-B2F5D02244EE}" type="pres">
      <dgm:prSet presAssocID="{EEBCA6C9-6366-4A6B-943B-BDF2B0C9DFBE}" presName="rootConnector" presStyleLbl="node3" presStyleIdx="1" presStyleCnt="8"/>
      <dgm:spPr/>
      <dgm:t>
        <a:bodyPr/>
        <a:lstStyle/>
        <a:p>
          <a:endParaRPr lang="es-ES_tradnl"/>
        </a:p>
      </dgm:t>
    </dgm:pt>
    <dgm:pt modelId="{0174C1F4-1D40-4512-B683-553131B7E748}" type="pres">
      <dgm:prSet presAssocID="{EEBCA6C9-6366-4A6B-943B-BDF2B0C9DFBE}" presName="hierChild4" presStyleCnt="0"/>
      <dgm:spPr/>
    </dgm:pt>
    <dgm:pt modelId="{39A66083-CE32-412C-8F9C-D1EAAA18EC85}" type="pres">
      <dgm:prSet presAssocID="{EEBCA6C9-6366-4A6B-943B-BDF2B0C9DFBE}" presName="hierChild5" presStyleCnt="0"/>
      <dgm:spPr/>
    </dgm:pt>
    <dgm:pt modelId="{CD32DBC5-373D-4D9D-94DC-F2B2C51EA1A2}" type="pres">
      <dgm:prSet presAssocID="{5E33C01C-5A70-432D-BF95-2AEEC3ECA42B}" presName="Name35" presStyleLbl="parChTrans1D3" presStyleIdx="2" presStyleCnt="8"/>
      <dgm:spPr/>
      <dgm:t>
        <a:bodyPr/>
        <a:lstStyle/>
        <a:p>
          <a:endParaRPr lang="es-ES_tradnl"/>
        </a:p>
      </dgm:t>
    </dgm:pt>
    <dgm:pt modelId="{D7666E07-712F-4041-B812-4E64B7914BC3}" type="pres">
      <dgm:prSet presAssocID="{1FE27DB5-5DAF-42EA-BA24-1301EB8F03EF}" presName="hierRoot2" presStyleCnt="0">
        <dgm:presLayoutVars>
          <dgm:hierBranch val="init"/>
        </dgm:presLayoutVars>
      </dgm:prSet>
      <dgm:spPr/>
    </dgm:pt>
    <dgm:pt modelId="{FB29070E-7595-4154-8E91-8AA95042E476}" type="pres">
      <dgm:prSet presAssocID="{1FE27DB5-5DAF-42EA-BA24-1301EB8F03EF}" presName="rootComposite" presStyleCnt="0"/>
      <dgm:spPr/>
    </dgm:pt>
    <dgm:pt modelId="{93F3F8F6-AF8B-4A53-B599-AA8E7072E404}" type="pres">
      <dgm:prSet presAssocID="{1FE27DB5-5DAF-42EA-BA24-1301EB8F03EF}" presName="rootText" presStyleLbl="node3" presStyleIdx="2" presStyleCnt="8" custScaleX="128702" custScaleY="134056" custLinFactY="222037" custLinFactNeighborX="-42738" custLinFactNeighborY="300000">
        <dgm:presLayoutVars>
          <dgm:chPref val="3"/>
        </dgm:presLayoutVars>
      </dgm:prSet>
      <dgm:spPr/>
      <dgm:t>
        <a:bodyPr/>
        <a:lstStyle/>
        <a:p>
          <a:endParaRPr lang="es-ES_tradnl"/>
        </a:p>
      </dgm:t>
    </dgm:pt>
    <dgm:pt modelId="{E0DBFFEC-CB0A-4947-927E-9D60F28AD068}" type="pres">
      <dgm:prSet presAssocID="{1FE27DB5-5DAF-42EA-BA24-1301EB8F03EF}" presName="rootConnector" presStyleLbl="node3" presStyleIdx="2" presStyleCnt="8"/>
      <dgm:spPr/>
      <dgm:t>
        <a:bodyPr/>
        <a:lstStyle/>
        <a:p>
          <a:endParaRPr lang="es-ES_tradnl"/>
        </a:p>
      </dgm:t>
    </dgm:pt>
    <dgm:pt modelId="{86138D97-A6C8-46EF-9FE2-8D0F1F154959}" type="pres">
      <dgm:prSet presAssocID="{1FE27DB5-5DAF-42EA-BA24-1301EB8F03EF}" presName="hierChild4" presStyleCnt="0"/>
      <dgm:spPr/>
    </dgm:pt>
    <dgm:pt modelId="{3448C687-D354-4436-9009-D4EBF8917B8F}" type="pres">
      <dgm:prSet presAssocID="{1FE27DB5-5DAF-42EA-BA24-1301EB8F03EF}" presName="hierChild5" presStyleCnt="0"/>
      <dgm:spPr/>
    </dgm:pt>
    <dgm:pt modelId="{29FC9F49-D3AF-40BA-A97B-EBEF04463D14}" type="pres">
      <dgm:prSet presAssocID="{3A12785C-BCFB-4C1C-A2FF-9E22185F3C6C}" presName="Name35" presStyleLbl="parChTrans1D3" presStyleIdx="3" presStyleCnt="8"/>
      <dgm:spPr/>
      <dgm:t>
        <a:bodyPr/>
        <a:lstStyle/>
        <a:p>
          <a:endParaRPr lang="es-ES_tradnl"/>
        </a:p>
      </dgm:t>
    </dgm:pt>
    <dgm:pt modelId="{43F02CB8-971C-4B1C-A198-E29090C643D7}" type="pres">
      <dgm:prSet presAssocID="{6C24FDDF-8CEF-4004-B0A6-4DB456789A6E}" presName="hierRoot2" presStyleCnt="0">
        <dgm:presLayoutVars>
          <dgm:hierBranch val="r"/>
        </dgm:presLayoutVars>
      </dgm:prSet>
      <dgm:spPr/>
    </dgm:pt>
    <dgm:pt modelId="{FDB974AA-A2EC-4090-985E-B92A9BCB1B3C}" type="pres">
      <dgm:prSet presAssocID="{6C24FDDF-8CEF-4004-B0A6-4DB456789A6E}" presName="rootComposite" presStyleCnt="0"/>
      <dgm:spPr/>
    </dgm:pt>
    <dgm:pt modelId="{407AAA1C-A7DD-43A5-9261-9191207F50CF}" type="pres">
      <dgm:prSet presAssocID="{6C24FDDF-8CEF-4004-B0A6-4DB456789A6E}" presName="rootText" presStyleLbl="node3" presStyleIdx="3" presStyleCnt="8" custScaleX="128337" custLinFactX="-97925" custLinFactNeighborX="-100000" custLinFactNeighborY="74853">
        <dgm:presLayoutVars>
          <dgm:chPref val="3"/>
        </dgm:presLayoutVars>
      </dgm:prSet>
      <dgm:spPr/>
      <dgm:t>
        <a:bodyPr/>
        <a:lstStyle/>
        <a:p>
          <a:endParaRPr lang="es-ES_tradnl"/>
        </a:p>
      </dgm:t>
    </dgm:pt>
    <dgm:pt modelId="{270C584B-6A79-4952-A896-EB861143C349}" type="pres">
      <dgm:prSet presAssocID="{6C24FDDF-8CEF-4004-B0A6-4DB456789A6E}" presName="rootConnector" presStyleLbl="node3" presStyleIdx="3" presStyleCnt="8"/>
      <dgm:spPr/>
      <dgm:t>
        <a:bodyPr/>
        <a:lstStyle/>
        <a:p>
          <a:endParaRPr lang="es-ES_tradnl"/>
        </a:p>
      </dgm:t>
    </dgm:pt>
    <dgm:pt modelId="{12188716-4C72-4B60-A59E-0A9A34696D3D}" type="pres">
      <dgm:prSet presAssocID="{6C24FDDF-8CEF-4004-B0A6-4DB456789A6E}" presName="hierChild4" presStyleCnt="0"/>
      <dgm:spPr/>
    </dgm:pt>
    <dgm:pt modelId="{165018AF-2D16-4896-AF5D-BE70FFF0ECC4}" type="pres">
      <dgm:prSet presAssocID="{6C24FDDF-8CEF-4004-B0A6-4DB456789A6E}" presName="hierChild5" presStyleCnt="0"/>
      <dgm:spPr/>
    </dgm:pt>
    <dgm:pt modelId="{98415FB0-9B74-4B2B-84F6-5C40251B410A}" type="pres">
      <dgm:prSet presAssocID="{9EDA4E70-E21F-4A6A-B99F-A807875002BE}" presName="Name35" presStyleLbl="parChTrans1D3" presStyleIdx="4" presStyleCnt="8"/>
      <dgm:spPr/>
      <dgm:t>
        <a:bodyPr/>
        <a:lstStyle/>
        <a:p>
          <a:endParaRPr lang="es-ES_tradnl"/>
        </a:p>
      </dgm:t>
    </dgm:pt>
    <dgm:pt modelId="{F4FC7B76-9ECB-473A-B8E6-84AF537324F3}" type="pres">
      <dgm:prSet presAssocID="{E502A107-1BEA-4049-9BB7-9C1F2C127AA1}" presName="hierRoot2" presStyleCnt="0">
        <dgm:presLayoutVars>
          <dgm:hierBranch val="r"/>
        </dgm:presLayoutVars>
      </dgm:prSet>
      <dgm:spPr/>
    </dgm:pt>
    <dgm:pt modelId="{109480B1-7083-486E-9245-E85FF3CE78B4}" type="pres">
      <dgm:prSet presAssocID="{E502A107-1BEA-4049-9BB7-9C1F2C127AA1}" presName="rootComposite" presStyleCnt="0"/>
      <dgm:spPr/>
    </dgm:pt>
    <dgm:pt modelId="{05683D5E-9A9B-4B19-8AA8-63449C26E2EA}" type="pres">
      <dgm:prSet presAssocID="{E502A107-1BEA-4049-9BB7-9C1F2C127AA1}" presName="rootText" presStyleLbl="node3" presStyleIdx="4" presStyleCnt="8" custScaleX="147925" custLinFactY="22779" custLinFactNeighborX="4191" custLinFactNeighborY="100000">
        <dgm:presLayoutVars>
          <dgm:chPref val="3"/>
        </dgm:presLayoutVars>
      </dgm:prSet>
      <dgm:spPr/>
      <dgm:t>
        <a:bodyPr/>
        <a:lstStyle/>
        <a:p>
          <a:endParaRPr lang="es-ES_tradnl"/>
        </a:p>
      </dgm:t>
    </dgm:pt>
    <dgm:pt modelId="{132F2CD9-A501-4C8D-B9F8-830A48E80119}" type="pres">
      <dgm:prSet presAssocID="{E502A107-1BEA-4049-9BB7-9C1F2C127AA1}" presName="rootConnector" presStyleLbl="node3" presStyleIdx="4" presStyleCnt="8"/>
      <dgm:spPr/>
      <dgm:t>
        <a:bodyPr/>
        <a:lstStyle/>
        <a:p>
          <a:endParaRPr lang="es-ES_tradnl"/>
        </a:p>
      </dgm:t>
    </dgm:pt>
    <dgm:pt modelId="{120DF600-D5DB-4B44-8265-B4DAC1A3382C}" type="pres">
      <dgm:prSet presAssocID="{E502A107-1BEA-4049-9BB7-9C1F2C127AA1}" presName="hierChild4" presStyleCnt="0"/>
      <dgm:spPr/>
    </dgm:pt>
    <dgm:pt modelId="{FE9F59C1-BEF3-4C43-9752-F5D051BC2140}" type="pres">
      <dgm:prSet presAssocID="{E502A107-1BEA-4049-9BB7-9C1F2C127AA1}" presName="hierChild5" presStyleCnt="0"/>
      <dgm:spPr/>
    </dgm:pt>
    <dgm:pt modelId="{B78E1338-DEF9-4B87-8B6D-4F115633F6CF}" type="pres">
      <dgm:prSet presAssocID="{7FA61EF7-9783-47CA-AB0A-33A18910436F}" presName="Name35" presStyleLbl="parChTrans1D3" presStyleIdx="5" presStyleCnt="8"/>
      <dgm:spPr/>
      <dgm:t>
        <a:bodyPr/>
        <a:lstStyle/>
        <a:p>
          <a:endParaRPr lang="es-ES_tradnl"/>
        </a:p>
      </dgm:t>
    </dgm:pt>
    <dgm:pt modelId="{C2E67D43-82F1-4F75-A816-AF43EB580832}" type="pres">
      <dgm:prSet presAssocID="{4002503C-4D9C-4C80-8B7B-434D40E778CC}" presName="hierRoot2" presStyleCnt="0">
        <dgm:presLayoutVars>
          <dgm:hierBranch val="r"/>
        </dgm:presLayoutVars>
      </dgm:prSet>
      <dgm:spPr/>
    </dgm:pt>
    <dgm:pt modelId="{A971018E-80AB-496E-8C33-A69E695BF0B1}" type="pres">
      <dgm:prSet presAssocID="{4002503C-4D9C-4C80-8B7B-434D40E778CC}" presName="rootComposite" presStyleCnt="0"/>
      <dgm:spPr/>
    </dgm:pt>
    <dgm:pt modelId="{4138856E-D7B7-463D-BBEA-195941EC1CA5}" type="pres">
      <dgm:prSet presAssocID="{4002503C-4D9C-4C80-8B7B-434D40E778CC}" presName="rootText" presStyleLbl="node3" presStyleIdx="5" presStyleCnt="8" custScaleX="201178" custScaleY="100785" custLinFactX="-42215" custLinFactY="200000" custLinFactNeighborX="-100000" custLinFactNeighborY="244461">
        <dgm:presLayoutVars>
          <dgm:chPref val="3"/>
        </dgm:presLayoutVars>
      </dgm:prSet>
      <dgm:spPr/>
      <dgm:t>
        <a:bodyPr/>
        <a:lstStyle/>
        <a:p>
          <a:endParaRPr lang="es-ES_tradnl"/>
        </a:p>
      </dgm:t>
    </dgm:pt>
    <dgm:pt modelId="{14584968-DB58-435A-B752-F6144B8E8AFF}" type="pres">
      <dgm:prSet presAssocID="{4002503C-4D9C-4C80-8B7B-434D40E778CC}" presName="rootConnector" presStyleLbl="node3" presStyleIdx="5" presStyleCnt="8"/>
      <dgm:spPr/>
      <dgm:t>
        <a:bodyPr/>
        <a:lstStyle/>
        <a:p>
          <a:endParaRPr lang="es-ES_tradnl"/>
        </a:p>
      </dgm:t>
    </dgm:pt>
    <dgm:pt modelId="{C0907074-DF63-4496-A397-1B941DBAA3FE}" type="pres">
      <dgm:prSet presAssocID="{4002503C-4D9C-4C80-8B7B-434D40E778CC}" presName="hierChild4" presStyleCnt="0"/>
      <dgm:spPr/>
    </dgm:pt>
    <dgm:pt modelId="{D19E61CA-2A76-4577-A9BB-C6EF99D66945}" type="pres">
      <dgm:prSet presAssocID="{4002503C-4D9C-4C80-8B7B-434D40E778CC}" presName="hierChild5" presStyleCnt="0"/>
      <dgm:spPr/>
    </dgm:pt>
    <dgm:pt modelId="{0388A9D1-0B7E-4712-9CF7-3C6D14AFE41C}" type="pres">
      <dgm:prSet presAssocID="{3F1940E4-69DD-4CC6-9CFB-7EB28F691B9B}" presName="hierChild5" presStyleCnt="0"/>
      <dgm:spPr/>
    </dgm:pt>
    <dgm:pt modelId="{BB57B084-43E3-405E-8FDD-3F314471D4FE}" type="pres">
      <dgm:prSet presAssocID="{05198D6D-1AE2-4001-87CF-E126045D7CAF}" presName="Name35" presStyleLbl="parChTrans1D2" presStyleIdx="2" presStyleCnt="3"/>
      <dgm:spPr/>
      <dgm:t>
        <a:bodyPr/>
        <a:lstStyle/>
        <a:p>
          <a:endParaRPr lang="es-ES_tradnl"/>
        </a:p>
      </dgm:t>
    </dgm:pt>
    <dgm:pt modelId="{6D45CF51-4EBF-45A6-8700-E43971AEE08C}" type="pres">
      <dgm:prSet presAssocID="{CC46460D-870B-45B6-9AF1-254D341FDFE8}" presName="hierRoot2" presStyleCnt="0">
        <dgm:presLayoutVars>
          <dgm:hierBranch val="r"/>
        </dgm:presLayoutVars>
      </dgm:prSet>
      <dgm:spPr/>
    </dgm:pt>
    <dgm:pt modelId="{68654284-D7B1-43A9-9EBA-BDBF0099D61F}" type="pres">
      <dgm:prSet presAssocID="{CC46460D-870B-45B6-9AF1-254D341FDFE8}" presName="rootComposite" presStyleCnt="0"/>
      <dgm:spPr/>
    </dgm:pt>
    <dgm:pt modelId="{EA0D7506-0AF1-440A-8D8F-0EB567ECD440}" type="pres">
      <dgm:prSet presAssocID="{CC46460D-870B-45B6-9AF1-254D341FDFE8}" presName="rootText" presStyleLbl="node2" presStyleIdx="2" presStyleCnt="3" custScaleX="236683" custLinFactNeighborX="466" custLinFactNeighborY="-62183">
        <dgm:presLayoutVars>
          <dgm:chPref val="3"/>
        </dgm:presLayoutVars>
      </dgm:prSet>
      <dgm:spPr/>
      <dgm:t>
        <a:bodyPr/>
        <a:lstStyle/>
        <a:p>
          <a:endParaRPr lang="es-ES_tradnl"/>
        </a:p>
      </dgm:t>
    </dgm:pt>
    <dgm:pt modelId="{974A259B-AE88-43B6-A04F-1EF4B8CC7E83}" type="pres">
      <dgm:prSet presAssocID="{CC46460D-870B-45B6-9AF1-254D341FDFE8}" presName="rootConnector" presStyleLbl="node2" presStyleIdx="2" presStyleCnt="3"/>
      <dgm:spPr/>
      <dgm:t>
        <a:bodyPr/>
        <a:lstStyle/>
        <a:p>
          <a:endParaRPr lang="es-ES_tradnl"/>
        </a:p>
      </dgm:t>
    </dgm:pt>
    <dgm:pt modelId="{D5123C01-EA60-41F9-8F80-B23BB5BD62EE}" type="pres">
      <dgm:prSet presAssocID="{CC46460D-870B-45B6-9AF1-254D341FDFE8}" presName="hierChild4" presStyleCnt="0"/>
      <dgm:spPr/>
    </dgm:pt>
    <dgm:pt modelId="{95BD39BF-6957-4818-A568-2BD13D5CE3D4}" type="pres">
      <dgm:prSet presAssocID="{FA7C0DF5-BCDC-4870-AAFE-7ABDC44D383D}" presName="Name50" presStyleLbl="parChTrans1D3" presStyleIdx="6" presStyleCnt="8"/>
      <dgm:spPr/>
      <dgm:t>
        <a:bodyPr/>
        <a:lstStyle/>
        <a:p>
          <a:endParaRPr lang="es-ES_tradnl"/>
        </a:p>
      </dgm:t>
    </dgm:pt>
    <dgm:pt modelId="{2F75C2DC-D748-4EE0-B855-D9397BDEEA68}" type="pres">
      <dgm:prSet presAssocID="{C544CD96-B220-4499-A951-2298DB6E3776}" presName="hierRoot2" presStyleCnt="0">
        <dgm:presLayoutVars>
          <dgm:hierBranch/>
        </dgm:presLayoutVars>
      </dgm:prSet>
      <dgm:spPr/>
    </dgm:pt>
    <dgm:pt modelId="{A36119DE-03B2-43AE-9D1D-4F3F665114B7}" type="pres">
      <dgm:prSet presAssocID="{C544CD96-B220-4499-A951-2298DB6E3776}" presName="rootComposite" presStyleCnt="0"/>
      <dgm:spPr/>
    </dgm:pt>
    <dgm:pt modelId="{DDF2525A-A1E3-4E5E-9253-6F640C6CCBE2}" type="pres">
      <dgm:prSet presAssocID="{C544CD96-B220-4499-A951-2298DB6E3776}" presName="rootText" presStyleLbl="node3" presStyleIdx="6" presStyleCnt="8" custScaleX="121233" custLinFactX="-79229" custLinFactNeighborX="-100000" custLinFactNeighborY="88914">
        <dgm:presLayoutVars>
          <dgm:chPref val="3"/>
        </dgm:presLayoutVars>
      </dgm:prSet>
      <dgm:spPr/>
      <dgm:t>
        <a:bodyPr/>
        <a:lstStyle/>
        <a:p>
          <a:endParaRPr lang="es-ES_tradnl"/>
        </a:p>
      </dgm:t>
    </dgm:pt>
    <dgm:pt modelId="{9C35CA24-2E4B-4CDB-ACDE-0D7441A79123}" type="pres">
      <dgm:prSet presAssocID="{C544CD96-B220-4499-A951-2298DB6E3776}" presName="rootConnector" presStyleLbl="node3" presStyleIdx="6" presStyleCnt="8"/>
      <dgm:spPr/>
      <dgm:t>
        <a:bodyPr/>
        <a:lstStyle/>
        <a:p>
          <a:endParaRPr lang="es-ES_tradnl"/>
        </a:p>
      </dgm:t>
    </dgm:pt>
    <dgm:pt modelId="{1DC49070-0AD7-4818-B2AF-D6EE41C378F0}" type="pres">
      <dgm:prSet presAssocID="{C544CD96-B220-4499-A951-2298DB6E3776}" presName="hierChild4" presStyleCnt="0"/>
      <dgm:spPr/>
    </dgm:pt>
    <dgm:pt modelId="{3F7D4755-D9F4-4882-A559-A28BAC3C1A2A}" type="pres">
      <dgm:prSet presAssocID="{C544CD96-B220-4499-A951-2298DB6E3776}" presName="hierChild5" presStyleCnt="0"/>
      <dgm:spPr/>
    </dgm:pt>
    <dgm:pt modelId="{416ADB15-1731-45F0-8E84-2BCA87BC552C}" type="pres">
      <dgm:prSet presAssocID="{6CD7AAA2-EEF6-421A-A87E-ED26DB15AE73}" presName="Name50" presStyleLbl="parChTrans1D3" presStyleIdx="7" presStyleCnt="8"/>
      <dgm:spPr/>
      <dgm:t>
        <a:bodyPr/>
        <a:lstStyle/>
        <a:p>
          <a:endParaRPr lang="es-ES_tradnl"/>
        </a:p>
      </dgm:t>
    </dgm:pt>
    <dgm:pt modelId="{FAF0173A-5436-4229-87F2-C6BACC90B345}" type="pres">
      <dgm:prSet presAssocID="{CBF516CC-A581-4BA7-8E81-9F6DB8B744F3}" presName="hierRoot2" presStyleCnt="0">
        <dgm:presLayoutVars>
          <dgm:hierBranch val="init"/>
        </dgm:presLayoutVars>
      </dgm:prSet>
      <dgm:spPr/>
    </dgm:pt>
    <dgm:pt modelId="{97763FA4-A099-4BE3-BD06-3949A1B762C0}" type="pres">
      <dgm:prSet presAssocID="{CBF516CC-A581-4BA7-8E81-9F6DB8B744F3}" presName="rootComposite" presStyleCnt="0"/>
      <dgm:spPr/>
    </dgm:pt>
    <dgm:pt modelId="{6003AB80-5409-49E4-8868-53D3C0FAFBA4}" type="pres">
      <dgm:prSet presAssocID="{CBF516CC-A581-4BA7-8E81-9F6DB8B744F3}" presName="rootText" presStyleLbl="node3" presStyleIdx="7" presStyleCnt="8" custLinFactNeighborX="49753" custLinFactNeighborY="-53086">
        <dgm:presLayoutVars>
          <dgm:chPref val="3"/>
        </dgm:presLayoutVars>
      </dgm:prSet>
      <dgm:spPr/>
      <dgm:t>
        <a:bodyPr/>
        <a:lstStyle/>
        <a:p>
          <a:endParaRPr lang="es-ES_tradnl"/>
        </a:p>
      </dgm:t>
    </dgm:pt>
    <dgm:pt modelId="{E815EA1E-FB53-48DA-9DEB-A96814A70C3B}" type="pres">
      <dgm:prSet presAssocID="{CBF516CC-A581-4BA7-8E81-9F6DB8B744F3}" presName="rootConnector" presStyleLbl="node3" presStyleIdx="7" presStyleCnt="8"/>
      <dgm:spPr/>
      <dgm:t>
        <a:bodyPr/>
        <a:lstStyle/>
        <a:p>
          <a:endParaRPr lang="es-ES_tradnl"/>
        </a:p>
      </dgm:t>
    </dgm:pt>
    <dgm:pt modelId="{0CD20A4B-B15D-45BA-B37C-3195B0D2630C}" type="pres">
      <dgm:prSet presAssocID="{CBF516CC-A581-4BA7-8E81-9F6DB8B744F3}" presName="hierChild4" presStyleCnt="0"/>
      <dgm:spPr/>
    </dgm:pt>
    <dgm:pt modelId="{2BB4C2E8-72F5-4083-B55F-367B6872F836}" type="pres">
      <dgm:prSet presAssocID="{CBF516CC-A581-4BA7-8E81-9F6DB8B744F3}" presName="hierChild5" presStyleCnt="0"/>
      <dgm:spPr/>
    </dgm:pt>
    <dgm:pt modelId="{636F5D61-E442-4F04-A815-9EBB5F8CB453}" type="pres">
      <dgm:prSet presAssocID="{CC46460D-870B-45B6-9AF1-254D341FDFE8}" presName="hierChild5" presStyleCnt="0"/>
      <dgm:spPr/>
    </dgm:pt>
    <dgm:pt modelId="{E44AFC00-DE3C-44B2-9F84-F49515D46461}" type="pres">
      <dgm:prSet presAssocID="{3CC22047-CDAD-4236-91DE-E759EFA24F06}" presName="hierChild3" presStyleCnt="0"/>
      <dgm:spPr/>
    </dgm:pt>
  </dgm:ptLst>
  <dgm:cxnLst>
    <dgm:cxn modelId="{50A833EE-9B68-4DAF-8125-53320515083E}" type="presOf" srcId="{05198D6D-1AE2-4001-87CF-E126045D7CAF}" destId="{BB57B084-43E3-405E-8FDD-3F314471D4FE}" srcOrd="0" destOrd="0" presId="urn:microsoft.com/office/officeart/2005/8/layout/orgChart1"/>
    <dgm:cxn modelId="{58586019-381C-4E42-8C34-A307022F80FA}" type="presOf" srcId="{18B7692E-204D-46E2-95E1-C86E91D2C43A}" destId="{823ABE12-BD64-4638-90CE-791DD8E747EA}" srcOrd="1" destOrd="0" presId="urn:microsoft.com/office/officeart/2005/8/layout/orgChart1"/>
    <dgm:cxn modelId="{01A92703-5964-42B0-A44A-9ACF6FECB8EA}" type="presOf" srcId="{EEBCA6C9-6366-4A6B-943B-BDF2B0C9DFBE}" destId="{903B2B8C-6189-4608-861E-19BC67522ECF}" srcOrd="0" destOrd="0" presId="urn:microsoft.com/office/officeart/2005/8/layout/orgChart1"/>
    <dgm:cxn modelId="{CB65F49F-6282-4F2E-8E19-BABB623BE0AF}" type="presOf" srcId="{7FA61EF7-9783-47CA-AB0A-33A18910436F}" destId="{B78E1338-DEF9-4B87-8B6D-4F115633F6CF}" srcOrd="0" destOrd="0" presId="urn:microsoft.com/office/officeart/2005/8/layout/orgChart1"/>
    <dgm:cxn modelId="{71764A88-40E2-4C57-BB97-D9AC6D8D86E0}" srcId="{3F1940E4-69DD-4CC6-9CFB-7EB28F691B9B}" destId="{E502A107-1BEA-4049-9BB7-9C1F2C127AA1}" srcOrd="3" destOrd="0" parTransId="{9EDA4E70-E21F-4A6A-B99F-A807875002BE}" sibTransId="{9F2E96A5-0833-4433-9441-724548312E99}"/>
    <dgm:cxn modelId="{F4BEA216-2C6A-48AA-81C6-6D5A7495BF28}" srcId="{C6EC2837-B678-4AA3-8EA8-3BAEFA103172}" destId="{3CC22047-CDAD-4236-91DE-E759EFA24F06}" srcOrd="0" destOrd="0" parTransId="{1A22B455-CE43-404E-8988-ACDA63E8E599}" sibTransId="{7D573751-3652-4F31-ABCC-E8C9B0CAC8D2}"/>
    <dgm:cxn modelId="{8EDFFE8F-F7B9-4CC8-9960-605F97C04D47}" type="presOf" srcId="{CC46460D-870B-45B6-9AF1-254D341FDFE8}" destId="{974A259B-AE88-43B6-A04F-1EF4B8CC7E83}" srcOrd="1" destOrd="0" presId="urn:microsoft.com/office/officeart/2005/8/layout/orgChart1"/>
    <dgm:cxn modelId="{A937FCDF-73EF-46BF-B6BA-471FF77A2DD1}" type="presOf" srcId="{E502A107-1BEA-4049-9BB7-9C1F2C127AA1}" destId="{05683D5E-9A9B-4B19-8AA8-63449C26E2EA}" srcOrd="0" destOrd="0" presId="urn:microsoft.com/office/officeart/2005/8/layout/orgChart1"/>
    <dgm:cxn modelId="{397B3FD4-DD78-44FC-879A-0BE289F35856}" type="presOf" srcId="{1FE27DB5-5DAF-42EA-BA24-1301EB8F03EF}" destId="{E0DBFFEC-CB0A-4947-927E-9D60F28AD068}" srcOrd="1" destOrd="0" presId="urn:microsoft.com/office/officeart/2005/8/layout/orgChart1"/>
    <dgm:cxn modelId="{96A3B25E-4344-4FFF-928E-01A1A9F7699E}" srcId="{3CC22047-CDAD-4236-91DE-E759EFA24F06}" destId="{CC46460D-870B-45B6-9AF1-254D341FDFE8}" srcOrd="2" destOrd="0" parTransId="{05198D6D-1AE2-4001-87CF-E126045D7CAF}" sibTransId="{F641229D-E91A-43CB-8511-5361AB8FEA0C}"/>
    <dgm:cxn modelId="{8E9BE6DA-EFB6-47BD-A62B-C6A0837DC5D3}" type="presOf" srcId="{3CC22047-CDAD-4236-91DE-E759EFA24F06}" destId="{8F995F3F-ADF2-4FF4-9BBB-15019B235CEE}" srcOrd="1" destOrd="0" presId="urn:microsoft.com/office/officeart/2005/8/layout/orgChart1"/>
    <dgm:cxn modelId="{40B0BCD4-072D-469A-936F-9606E293D663}" type="presOf" srcId="{00274358-8875-46F1-BB1B-CB7215D56D7C}" destId="{D6E9E96C-D800-4AAA-9EE8-A921DE1A7103}" srcOrd="0" destOrd="0" presId="urn:microsoft.com/office/officeart/2005/8/layout/orgChart1"/>
    <dgm:cxn modelId="{5FEC5247-4446-4F11-919A-010126260C46}" srcId="{3F1940E4-69DD-4CC6-9CFB-7EB28F691B9B}" destId="{4002503C-4D9C-4C80-8B7B-434D40E778CC}" srcOrd="4" destOrd="0" parTransId="{7FA61EF7-9783-47CA-AB0A-33A18910436F}" sibTransId="{25F6F7E2-8216-4FCD-B9E3-1841C1A1E952}"/>
    <dgm:cxn modelId="{DE8298EA-5002-474E-B21D-C2E31A797B8A}" type="presOf" srcId="{5E33C01C-5A70-432D-BF95-2AEEC3ECA42B}" destId="{CD32DBC5-373D-4D9D-94DC-F2B2C51EA1A2}" srcOrd="0" destOrd="0" presId="urn:microsoft.com/office/officeart/2005/8/layout/orgChart1"/>
    <dgm:cxn modelId="{1BE7EBD0-2835-42FB-9AC2-677286E00AAA}" srcId="{3F1940E4-69DD-4CC6-9CFB-7EB28F691B9B}" destId="{1FE27DB5-5DAF-42EA-BA24-1301EB8F03EF}" srcOrd="1" destOrd="0" parTransId="{5E33C01C-5A70-432D-BF95-2AEEC3ECA42B}" sibTransId="{E5A0CAF6-863F-41D5-AD99-682706E1EE82}"/>
    <dgm:cxn modelId="{E233E56E-4383-431A-A729-866A9D657613}" type="presOf" srcId="{32CF7E0A-7C8A-4943-8BCD-1CD10EEF8B0B}" destId="{A40CA7C7-AFE5-4C94-9693-5ACC23E0CC29}" srcOrd="0" destOrd="0" presId="urn:microsoft.com/office/officeart/2005/8/layout/orgChart1"/>
    <dgm:cxn modelId="{CEF47072-0276-4153-808F-F6EC7491F57B}" type="presOf" srcId="{4002503C-4D9C-4C80-8B7B-434D40E778CC}" destId="{14584968-DB58-435A-B752-F6144B8E8AFF}" srcOrd="1" destOrd="0" presId="urn:microsoft.com/office/officeart/2005/8/layout/orgChart1"/>
    <dgm:cxn modelId="{5BA8B5BB-3D1C-49DD-9D0A-E08FA15A8859}" srcId="{32CF7E0A-7C8A-4943-8BCD-1CD10EEF8B0B}" destId="{18B7692E-204D-46E2-95E1-C86E91D2C43A}" srcOrd="0" destOrd="0" parTransId="{BCF3A7F3-6327-47EF-98AA-55C74F4DD60B}" sibTransId="{64EB1365-4BE4-42B3-84D4-6A19C39CA07E}"/>
    <dgm:cxn modelId="{52409E59-B2B6-40E3-B64F-65A34EF27CF1}" type="presOf" srcId="{32CF7E0A-7C8A-4943-8BCD-1CD10EEF8B0B}" destId="{D907D379-2F10-4CDA-ACCE-97A51BA6C792}" srcOrd="1" destOrd="0" presId="urn:microsoft.com/office/officeart/2005/8/layout/orgChart1"/>
    <dgm:cxn modelId="{7EAA1CD2-21DF-4D01-A175-1C330ACF7A19}" type="presOf" srcId="{E502A107-1BEA-4049-9BB7-9C1F2C127AA1}" destId="{132F2CD9-A501-4C8D-B9F8-830A48E80119}" srcOrd="1" destOrd="0" presId="urn:microsoft.com/office/officeart/2005/8/layout/orgChart1"/>
    <dgm:cxn modelId="{767145A7-4DCA-4897-8780-A51F17645712}" type="presOf" srcId="{6C24FDDF-8CEF-4004-B0A6-4DB456789A6E}" destId="{270C584B-6A79-4952-A896-EB861143C349}" srcOrd="1" destOrd="0" presId="urn:microsoft.com/office/officeart/2005/8/layout/orgChart1"/>
    <dgm:cxn modelId="{02A4C8FA-20BC-4205-91EC-4C4F22CABC87}" type="presOf" srcId="{CCA1DE05-CC21-41B3-8DE0-68B28BED613A}" destId="{D674D23E-6D43-465C-B837-6E66CC3A34B2}" srcOrd="0" destOrd="0" presId="urn:microsoft.com/office/officeart/2005/8/layout/orgChart1"/>
    <dgm:cxn modelId="{F3E23494-D6BA-4E88-A051-752D150E195B}" srcId="{CC46460D-870B-45B6-9AF1-254D341FDFE8}" destId="{C544CD96-B220-4499-A951-2298DB6E3776}" srcOrd="0" destOrd="0" parTransId="{FA7C0DF5-BCDC-4870-AAFE-7ABDC44D383D}" sibTransId="{A35F72FC-7E67-45AA-BCBD-D7B83203998F}"/>
    <dgm:cxn modelId="{3CBBD8B2-F514-4A27-A2F9-DB709E38CF0D}" type="presOf" srcId="{3F1940E4-69DD-4CC6-9CFB-7EB28F691B9B}" destId="{506BDF3A-C725-40CD-BDBA-D9F8A049EDF8}" srcOrd="1" destOrd="0" presId="urn:microsoft.com/office/officeart/2005/8/layout/orgChart1"/>
    <dgm:cxn modelId="{ACEA3DA9-8ECE-432E-95C9-0515E518F807}" type="presOf" srcId="{CBF516CC-A581-4BA7-8E81-9F6DB8B744F3}" destId="{E815EA1E-FB53-48DA-9DEB-A96814A70C3B}" srcOrd="1" destOrd="0" presId="urn:microsoft.com/office/officeart/2005/8/layout/orgChart1"/>
    <dgm:cxn modelId="{A4D16FEA-52CE-4B3A-BA04-DA1EADB94050}" type="presOf" srcId="{18B7692E-204D-46E2-95E1-C86E91D2C43A}" destId="{9A19DB20-1785-43BE-A4AE-E90FFF3F21C4}" srcOrd="0" destOrd="0" presId="urn:microsoft.com/office/officeart/2005/8/layout/orgChart1"/>
    <dgm:cxn modelId="{F1C4B3AA-77A4-43E5-BD8E-A0F82BD63527}" type="presOf" srcId="{6CD7AAA2-EEF6-421A-A87E-ED26DB15AE73}" destId="{416ADB15-1731-45F0-8E84-2BCA87BC552C}" srcOrd="0" destOrd="0" presId="urn:microsoft.com/office/officeart/2005/8/layout/orgChart1"/>
    <dgm:cxn modelId="{33F378E3-A456-4599-BAB9-9307D0B4AE01}" type="presOf" srcId="{BCF3A7F3-6327-47EF-98AA-55C74F4DD60B}" destId="{15675699-0EB7-4FE6-84A2-C645CA278D56}" srcOrd="0" destOrd="0" presId="urn:microsoft.com/office/officeart/2005/8/layout/orgChart1"/>
    <dgm:cxn modelId="{B28831A3-4E61-4DEA-8744-C42B57BDFCEC}" type="presOf" srcId="{1FE27DB5-5DAF-42EA-BA24-1301EB8F03EF}" destId="{93F3F8F6-AF8B-4A53-B599-AA8E7072E404}" srcOrd="0" destOrd="0" presId="urn:microsoft.com/office/officeart/2005/8/layout/orgChart1"/>
    <dgm:cxn modelId="{FE5E9520-0FCD-4D2D-BDA5-35CDE764076B}" type="presOf" srcId="{3F1940E4-69DD-4CC6-9CFB-7EB28F691B9B}" destId="{C5102FFF-65E2-4121-BB20-81DA7E257C45}" srcOrd="0" destOrd="0" presId="urn:microsoft.com/office/officeart/2005/8/layout/orgChart1"/>
    <dgm:cxn modelId="{7E1C54B4-2403-45CC-A361-5A08DF5B54D7}" type="presOf" srcId="{FA7C0DF5-BCDC-4870-AAFE-7ABDC44D383D}" destId="{95BD39BF-6957-4818-A568-2BD13D5CE3D4}" srcOrd="0" destOrd="0" presId="urn:microsoft.com/office/officeart/2005/8/layout/orgChart1"/>
    <dgm:cxn modelId="{720C3324-75D5-4D97-B380-4DC1375E73B0}" srcId="{CC46460D-870B-45B6-9AF1-254D341FDFE8}" destId="{CBF516CC-A581-4BA7-8E81-9F6DB8B744F3}" srcOrd="1" destOrd="0" parTransId="{6CD7AAA2-EEF6-421A-A87E-ED26DB15AE73}" sibTransId="{4DA41687-D2E3-4C23-AB6A-8F3573CA3521}"/>
    <dgm:cxn modelId="{6BD967BB-E0FB-45E0-B0FE-77EAE02F41E7}" srcId="{3F1940E4-69DD-4CC6-9CFB-7EB28F691B9B}" destId="{6C24FDDF-8CEF-4004-B0A6-4DB456789A6E}" srcOrd="2" destOrd="0" parTransId="{3A12785C-BCFB-4C1C-A2FF-9E22185F3C6C}" sibTransId="{DD9B83E0-199C-4710-BA9F-258535A5C894}"/>
    <dgm:cxn modelId="{6FDC15B5-A185-4510-9DA2-42F45F8CA472}" type="presOf" srcId="{C544CD96-B220-4499-A951-2298DB6E3776}" destId="{9C35CA24-2E4B-4CDB-ACDE-0D7441A79123}" srcOrd="1" destOrd="0" presId="urn:microsoft.com/office/officeart/2005/8/layout/orgChart1"/>
    <dgm:cxn modelId="{BC24707E-2F91-4F20-B0B4-F76B8C096878}" type="presOf" srcId="{4002503C-4D9C-4C80-8B7B-434D40E778CC}" destId="{4138856E-D7B7-463D-BBEA-195941EC1CA5}" srcOrd="0" destOrd="0" presId="urn:microsoft.com/office/officeart/2005/8/layout/orgChart1"/>
    <dgm:cxn modelId="{5A4F6E6D-0246-483B-9D57-A5B806854006}" type="presOf" srcId="{6C24FDDF-8CEF-4004-B0A6-4DB456789A6E}" destId="{407AAA1C-A7DD-43A5-9261-9191207F50CF}" srcOrd="0" destOrd="0" presId="urn:microsoft.com/office/officeart/2005/8/layout/orgChart1"/>
    <dgm:cxn modelId="{F9516A6C-4416-4B54-BD3F-D8A21ED804EC}" type="presOf" srcId="{EEBCA6C9-6366-4A6B-943B-BDF2B0C9DFBE}" destId="{042BF057-38A9-455D-BCDC-B2F5D02244EE}" srcOrd="1" destOrd="0" presId="urn:microsoft.com/office/officeart/2005/8/layout/orgChart1"/>
    <dgm:cxn modelId="{287ADC7B-50CA-4947-A324-2C38790AE515}" type="presOf" srcId="{3CC22047-CDAD-4236-91DE-E759EFA24F06}" destId="{ED47E97B-6D7A-4C10-B761-AD1217A21CF3}" srcOrd="0" destOrd="0" presId="urn:microsoft.com/office/officeart/2005/8/layout/orgChart1"/>
    <dgm:cxn modelId="{6CBB7925-1F1A-4A91-9A8B-34297624C1D4}" type="presOf" srcId="{C544CD96-B220-4499-A951-2298DB6E3776}" destId="{DDF2525A-A1E3-4E5E-9253-6F640C6CCBE2}" srcOrd="0" destOrd="0" presId="urn:microsoft.com/office/officeart/2005/8/layout/orgChart1"/>
    <dgm:cxn modelId="{3B6C494F-45BB-4300-B17B-DDCABF801551}" type="presOf" srcId="{93AC3BCB-A8F4-4319-A28E-E398986B49B6}" destId="{39ACF63A-CEA5-4FBA-B9F0-1EBF560FA25E}" srcOrd="0" destOrd="0" presId="urn:microsoft.com/office/officeart/2005/8/layout/orgChart1"/>
    <dgm:cxn modelId="{5C51BCCE-AC44-4DD4-B682-B242AFCDBD08}" type="presOf" srcId="{9EDA4E70-E21F-4A6A-B99F-A807875002BE}" destId="{98415FB0-9B74-4B2B-84F6-5C40251B410A}" srcOrd="0" destOrd="0" presId="urn:microsoft.com/office/officeart/2005/8/layout/orgChart1"/>
    <dgm:cxn modelId="{9E6F990B-426C-4ECF-BB96-147F76CEC9E7}" type="presOf" srcId="{CC46460D-870B-45B6-9AF1-254D341FDFE8}" destId="{EA0D7506-0AF1-440A-8D8F-0EB567ECD440}" srcOrd="0" destOrd="0" presId="urn:microsoft.com/office/officeart/2005/8/layout/orgChart1"/>
    <dgm:cxn modelId="{37B25FAF-3E6D-422B-9108-50EB39BD1D85}" srcId="{3CC22047-CDAD-4236-91DE-E759EFA24F06}" destId="{32CF7E0A-7C8A-4943-8BCD-1CD10EEF8B0B}" srcOrd="0" destOrd="0" parTransId="{CCA1DE05-CC21-41B3-8DE0-68B28BED613A}" sibTransId="{DF95596F-3267-49E8-9301-3925BB7B4993}"/>
    <dgm:cxn modelId="{12F6369A-513A-47AD-B057-D52C29D6532C}" srcId="{3F1940E4-69DD-4CC6-9CFB-7EB28F691B9B}" destId="{EEBCA6C9-6366-4A6B-943B-BDF2B0C9DFBE}" srcOrd="0" destOrd="0" parTransId="{93AC3BCB-A8F4-4319-A28E-E398986B49B6}" sibTransId="{F4622F63-FFEA-4276-82F8-643FF58DEDBC}"/>
    <dgm:cxn modelId="{5639D7AD-6CF9-4B8B-A36A-EB4E1A41BBED}" type="presOf" srcId="{CBF516CC-A581-4BA7-8E81-9F6DB8B744F3}" destId="{6003AB80-5409-49E4-8868-53D3C0FAFBA4}" srcOrd="0" destOrd="0" presId="urn:microsoft.com/office/officeart/2005/8/layout/orgChart1"/>
    <dgm:cxn modelId="{F972B864-CECE-477F-A249-9AC4A1B2FFCD}" type="presOf" srcId="{3A12785C-BCFB-4C1C-A2FF-9E22185F3C6C}" destId="{29FC9F49-D3AF-40BA-A97B-EBEF04463D14}" srcOrd="0" destOrd="0" presId="urn:microsoft.com/office/officeart/2005/8/layout/orgChart1"/>
    <dgm:cxn modelId="{6DF86DC7-12B4-4102-8816-1F50851F8843}" srcId="{3CC22047-CDAD-4236-91DE-E759EFA24F06}" destId="{3F1940E4-69DD-4CC6-9CFB-7EB28F691B9B}" srcOrd="1" destOrd="0" parTransId="{00274358-8875-46F1-BB1B-CB7215D56D7C}" sibTransId="{9AC592C7-FC3C-41B8-BC88-C8E50D3CE01C}"/>
    <dgm:cxn modelId="{5B46A140-D9DA-475B-A0EA-D74D991E2A90}" type="presOf" srcId="{C6EC2837-B678-4AA3-8EA8-3BAEFA103172}" destId="{1CFC9AD0-F262-4A3D-9B2B-F6C06F9C0D4A}" srcOrd="0" destOrd="0" presId="urn:microsoft.com/office/officeart/2005/8/layout/orgChart1"/>
    <dgm:cxn modelId="{E0915681-1AFE-41EE-8CE5-3D8F6E9AA95D}" type="presParOf" srcId="{1CFC9AD0-F262-4A3D-9B2B-F6C06F9C0D4A}" destId="{D2704BDD-B206-42A7-A72E-3D1DD64C6E2F}" srcOrd="0" destOrd="0" presId="urn:microsoft.com/office/officeart/2005/8/layout/orgChart1"/>
    <dgm:cxn modelId="{EF927C6B-BB3A-4499-9DC5-F7ADD803C1E3}" type="presParOf" srcId="{D2704BDD-B206-42A7-A72E-3D1DD64C6E2F}" destId="{CF91903F-0BF7-4D5F-B55D-125F7F83CE6C}" srcOrd="0" destOrd="0" presId="urn:microsoft.com/office/officeart/2005/8/layout/orgChart1"/>
    <dgm:cxn modelId="{BAC19B96-4182-4C6D-9E66-245639932CA4}" type="presParOf" srcId="{CF91903F-0BF7-4D5F-B55D-125F7F83CE6C}" destId="{ED47E97B-6D7A-4C10-B761-AD1217A21CF3}" srcOrd="0" destOrd="0" presId="urn:microsoft.com/office/officeart/2005/8/layout/orgChart1"/>
    <dgm:cxn modelId="{0ADAA2F7-AE4B-4E24-88EF-CB1D6DDD2869}" type="presParOf" srcId="{CF91903F-0BF7-4D5F-B55D-125F7F83CE6C}" destId="{8F995F3F-ADF2-4FF4-9BBB-15019B235CEE}" srcOrd="1" destOrd="0" presId="urn:microsoft.com/office/officeart/2005/8/layout/orgChart1"/>
    <dgm:cxn modelId="{D902EFAC-CCB0-49ED-89FE-15BE11487A10}" type="presParOf" srcId="{D2704BDD-B206-42A7-A72E-3D1DD64C6E2F}" destId="{82992DF7-B3DD-498C-9DDD-EF00A3502204}" srcOrd="1" destOrd="0" presId="urn:microsoft.com/office/officeart/2005/8/layout/orgChart1"/>
    <dgm:cxn modelId="{27749F2E-8236-475C-A360-27230CCCD8A7}" type="presParOf" srcId="{82992DF7-B3DD-498C-9DDD-EF00A3502204}" destId="{D674D23E-6D43-465C-B837-6E66CC3A34B2}" srcOrd="0" destOrd="0" presId="urn:microsoft.com/office/officeart/2005/8/layout/orgChart1"/>
    <dgm:cxn modelId="{B707D634-F84A-43B6-A453-A8BBFDB51FF6}" type="presParOf" srcId="{82992DF7-B3DD-498C-9DDD-EF00A3502204}" destId="{4B99A2D2-E5F5-48CE-B2F5-3EE3D6CC120A}" srcOrd="1" destOrd="0" presId="urn:microsoft.com/office/officeart/2005/8/layout/orgChart1"/>
    <dgm:cxn modelId="{29425B8B-C62A-4086-9B7F-2ACFF2823024}" type="presParOf" srcId="{4B99A2D2-E5F5-48CE-B2F5-3EE3D6CC120A}" destId="{7A1EF902-1210-4572-87A3-02FEB1DFF260}" srcOrd="0" destOrd="0" presId="urn:microsoft.com/office/officeart/2005/8/layout/orgChart1"/>
    <dgm:cxn modelId="{A82C9FEA-D68D-47F3-9246-3C1EC6852767}" type="presParOf" srcId="{7A1EF902-1210-4572-87A3-02FEB1DFF260}" destId="{A40CA7C7-AFE5-4C94-9693-5ACC23E0CC29}" srcOrd="0" destOrd="0" presId="urn:microsoft.com/office/officeart/2005/8/layout/orgChart1"/>
    <dgm:cxn modelId="{364D6E01-9481-4114-A6E8-18F1BDFB49B5}" type="presParOf" srcId="{7A1EF902-1210-4572-87A3-02FEB1DFF260}" destId="{D907D379-2F10-4CDA-ACCE-97A51BA6C792}" srcOrd="1" destOrd="0" presId="urn:microsoft.com/office/officeart/2005/8/layout/orgChart1"/>
    <dgm:cxn modelId="{C03D1BFF-54A3-4833-9ED7-7B87799B3B3F}" type="presParOf" srcId="{4B99A2D2-E5F5-48CE-B2F5-3EE3D6CC120A}" destId="{C64A9F96-28DF-4F32-A750-6BF682024BB7}" srcOrd="1" destOrd="0" presId="urn:microsoft.com/office/officeart/2005/8/layout/orgChart1"/>
    <dgm:cxn modelId="{8A715AFA-D4BD-41E5-B902-F9B793F6F3DC}" type="presParOf" srcId="{C64A9F96-28DF-4F32-A750-6BF682024BB7}" destId="{15675699-0EB7-4FE6-84A2-C645CA278D56}" srcOrd="0" destOrd="0" presId="urn:microsoft.com/office/officeart/2005/8/layout/orgChart1"/>
    <dgm:cxn modelId="{F25FB6CE-7DE8-4328-86C9-9B4A21CAAC09}" type="presParOf" srcId="{C64A9F96-28DF-4F32-A750-6BF682024BB7}" destId="{4FCCF816-DFE0-4828-8339-4F6B6CC81D3E}" srcOrd="1" destOrd="0" presId="urn:microsoft.com/office/officeart/2005/8/layout/orgChart1"/>
    <dgm:cxn modelId="{FDFEA751-874C-4C51-BE16-3A6AC5C066D3}" type="presParOf" srcId="{4FCCF816-DFE0-4828-8339-4F6B6CC81D3E}" destId="{6C6213A9-9098-4B4A-AFBD-8580D9B98254}" srcOrd="0" destOrd="0" presId="urn:microsoft.com/office/officeart/2005/8/layout/orgChart1"/>
    <dgm:cxn modelId="{30E8EA1E-24AE-49F5-89FD-17ED646E64A7}" type="presParOf" srcId="{6C6213A9-9098-4B4A-AFBD-8580D9B98254}" destId="{9A19DB20-1785-43BE-A4AE-E90FFF3F21C4}" srcOrd="0" destOrd="0" presId="urn:microsoft.com/office/officeart/2005/8/layout/orgChart1"/>
    <dgm:cxn modelId="{98B63E0E-2824-4AAF-99D8-61A347904C96}" type="presParOf" srcId="{6C6213A9-9098-4B4A-AFBD-8580D9B98254}" destId="{823ABE12-BD64-4638-90CE-791DD8E747EA}" srcOrd="1" destOrd="0" presId="urn:microsoft.com/office/officeart/2005/8/layout/orgChart1"/>
    <dgm:cxn modelId="{7BCB9FC0-4F9D-44F8-8E77-9C2F74EB5C22}" type="presParOf" srcId="{4FCCF816-DFE0-4828-8339-4F6B6CC81D3E}" destId="{591D229D-ACA3-4DEA-959D-427239BE70A1}" srcOrd="1" destOrd="0" presId="urn:microsoft.com/office/officeart/2005/8/layout/orgChart1"/>
    <dgm:cxn modelId="{01B6DA37-EE43-489C-9D79-669F8D72799C}" type="presParOf" srcId="{4FCCF816-DFE0-4828-8339-4F6B6CC81D3E}" destId="{967C1FB3-321B-429F-966A-C649B4919C9E}" srcOrd="2" destOrd="0" presId="urn:microsoft.com/office/officeart/2005/8/layout/orgChart1"/>
    <dgm:cxn modelId="{1847F263-F5A1-485C-9D4E-326360B18C7E}" type="presParOf" srcId="{4B99A2D2-E5F5-48CE-B2F5-3EE3D6CC120A}" destId="{31F1EA6A-E5F2-4EB0-BEBD-9DECE88C8D8E}" srcOrd="2" destOrd="0" presId="urn:microsoft.com/office/officeart/2005/8/layout/orgChart1"/>
    <dgm:cxn modelId="{69D9026C-ED1C-429E-8D14-0DBBE9E9A546}" type="presParOf" srcId="{82992DF7-B3DD-498C-9DDD-EF00A3502204}" destId="{D6E9E96C-D800-4AAA-9EE8-A921DE1A7103}" srcOrd="2" destOrd="0" presId="urn:microsoft.com/office/officeart/2005/8/layout/orgChart1"/>
    <dgm:cxn modelId="{2E48BE47-1D0F-46E0-A97A-CF12F3502A62}" type="presParOf" srcId="{82992DF7-B3DD-498C-9DDD-EF00A3502204}" destId="{66E3EEF3-DB49-454B-AE5F-A7D4AC438799}" srcOrd="3" destOrd="0" presId="urn:microsoft.com/office/officeart/2005/8/layout/orgChart1"/>
    <dgm:cxn modelId="{C00BB065-3407-437C-9900-DF3B431BF884}" type="presParOf" srcId="{66E3EEF3-DB49-454B-AE5F-A7D4AC438799}" destId="{08B7779C-722A-4FEA-A470-EFC58077697F}" srcOrd="0" destOrd="0" presId="urn:microsoft.com/office/officeart/2005/8/layout/orgChart1"/>
    <dgm:cxn modelId="{D47A56BA-8125-461E-A7A8-FB0CC22DCE7F}" type="presParOf" srcId="{08B7779C-722A-4FEA-A470-EFC58077697F}" destId="{C5102FFF-65E2-4121-BB20-81DA7E257C45}" srcOrd="0" destOrd="0" presId="urn:microsoft.com/office/officeart/2005/8/layout/orgChart1"/>
    <dgm:cxn modelId="{988CD77F-B64F-4268-A626-71E2770ED6D6}" type="presParOf" srcId="{08B7779C-722A-4FEA-A470-EFC58077697F}" destId="{506BDF3A-C725-40CD-BDBA-D9F8A049EDF8}" srcOrd="1" destOrd="0" presId="urn:microsoft.com/office/officeart/2005/8/layout/orgChart1"/>
    <dgm:cxn modelId="{590B5119-ADC0-49E1-9DDA-EE5E415D857D}" type="presParOf" srcId="{66E3EEF3-DB49-454B-AE5F-A7D4AC438799}" destId="{5A9FD9AB-83B3-4782-8AC1-F0A2EEC8271D}" srcOrd="1" destOrd="0" presId="urn:microsoft.com/office/officeart/2005/8/layout/orgChart1"/>
    <dgm:cxn modelId="{7E4F8AEF-25CC-492F-A17B-CAC1623503E6}" type="presParOf" srcId="{5A9FD9AB-83B3-4782-8AC1-F0A2EEC8271D}" destId="{39ACF63A-CEA5-4FBA-B9F0-1EBF560FA25E}" srcOrd="0" destOrd="0" presId="urn:microsoft.com/office/officeart/2005/8/layout/orgChart1"/>
    <dgm:cxn modelId="{247F2A15-3958-4AD3-A03A-BA4128D7EDAC}" type="presParOf" srcId="{5A9FD9AB-83B3-4782-8AC1-F0A2EEC8271D}" destId="{8AB2B437-C1D5-4EDD-B1A7-2EE78079D73D}" srcOrd="1" destOrd="0" presId="urn:microsoft.com/office/officeart/2005/8/layout/orgChart1"/>
    <dgm:cxn modelId="{129950F1-C693-4A06-A158-4BF1F6465BBD}" type="presParOf" srcId="{8AB2B437-C1D5-4EDD-B1A7-2EE78079D73D}" destId="{1213A514-C55C-4228-B226-E84B44B5AF23}" srcOrd="0" destOrd="0" presId="urn:microsoft.com/office/officeart/2005/8/layout/orgChart1"/>
    <dgm:cxn modelId="{9BF3C003-1C29-43A2-8606-1A3607D1154D}" type="presParOf" srcId="{1213A514-C55C-4228-B226-E84B44B5AF23}" destId="{903B2B8C-6189-4608-861E-19BC67522ECF}" srcOrd="0" destOrd="0" presId="urn:microsoft.com/office/officeart/2005/8/layout/orgChart1"/>
    <dgm:cxn modelId="{F0DBE94A-BF35-4A9B-B4C5-C58E191AFF57}" type="presParOf" srcId="{1213A514-C55C-4228-B226-E84B44B5AF23}" destId="{042BF057-38A9-455D-BCDC-B2F5D02244EE}" srcOrd="1" destOrd="0" presId="urn:microsoft.com/office/officeart/2005/8/layout/orgChart1"/>
    <dgm:cxn modelId="{3E72DD53-6E0F-4ED9-A457-054191F43CF0}" type="presParOf" srcId="{8AB2B437-C1D5-4EDD-B1A7-2EE78079D73D}" destId="{0174C1F4-1D40-4512-B683-553131B7E748}" srcOrd="1" destOrd="0" presId="urn:microsoft.com/office/officeart/2005/8/layout/orgChart1"/>
    <dgm:cxn modelId="{0818DF5B-D9CA-4FB7-862F-468EFC6C528A}" type="presParOf" srcId="{8AB2B437-C1D5-4EDD-B1A7-2EE78079D73D}" destId="{39A66083-CE32-412C-8F9C-D1EAAA18EC85}" srcOrd="2" destOrd="0" presId="urn:microsoft.com/office/officeart/2005/8/layout/orgChart1"/>
    <dgm:cxn modelId="{A3DF618E-2880-4130-BEB0-9DB40253B041}" type="presParOf" srcId="{5A9FD9AB-83B3-4782-8AC1-F0A2EEC8271D}" destId="{CD32DBC5-373D-4D9D-94DC-F2B2C51EA1A2}" srcOrd="2" destOrd="0" presId="urn:microsoft.com/office/officeart/2005/8/layout/orgChart1"/>
    <dgm:cxn modelId="{49851A3D-EE35-42DB-84C6-EFB1A0CE9975}" type="presParOf" srcId="{5A9FD9AB-83B3-4782-8AC1-F0A2EEC8271D}" destId="{D7666E07-712F-4041-B812-4E64B7914BC3}" srcOrd="3" destOrd="0" presId="urn:microsoft.com/office/officeart/2005/8/layout/orgChart1"/>
    <dgm:cxn modelId="{30C29606-F304-44DE-9663-3DA1087D5252}" type="presParOf" srcId="{D7666E07-712F-4041-B812-4E64B7914BC3}" destId="{FB29070E-7595-4154-8E91-8AA95042E476}" srcOrd="0" destOrd="0" presId="urn:microsoft.com/office/officeart/2005/8/layout/orgChart1"/>
    <dgm:cxn modelId="{C8AF57F5-C2C5-4756-A48F-61F6B52B590E}" type="presParOf" srcId="{FB29070E-7595-4154-8E91-8AA95042E476}" destId="{93F3F8F6-AF8B-4A53-B599-AA8E7072E404}" srcOrd="0" destOrd="0" presId="urn:microsoft.com/office/officeart/2005/8/layout/orgChart1"/>
    <dgm:cxn modelId="{AB451692-3E2C-4F1D-B5B8-A0E29AE2D6FD}" type="presParOf" srcId="{FB29070E-7595-4154-8E91-8AA95042E476}" destId="{E0DBFFEC-CB0A-4947-927E-9D60F28AD068}" srcOrd="1" destOrd="0" presId="urn:microsoft.com/office/officeart/2005/8/layout/orgChart1"/>
    <dgm:cxn modelId="{2348B292-39F5-4085-8FC0-4F662AA95F3E}" type="presParOf" srcId="{D7666E07-712F-4041-B812-4E64B7914BC3}" destId="{86138D97-A6C8-46EF-9FE2-8D0F1F154959}" srcOrd="1" destOrd="0" presId="urn:microsoft.com/office/officeart/2005/8/layout/orgChart1"/>
    <dgm:cxn modelId="{3A9A8775-776A-4EBC-A0FF-4B1EB7950C02}" type="presParOf" srcId="{D7666E07-712F-4041-B812-4E64B7914BC3}" destId="{3448C687-D354-4436-9009-D4EBF8917B8F}" srcOrd="2" destOrd="0" presId="urn:microsoft.com/office/officeart/2005/8/layout/orgChart1"/>
    <dgm:cxn modelId="{D6D2AFA0-26D5-48A5-9653-25A186EE32CF}" type="presParOf" srcId="{5A9FD9AB-83B3-4782-8AC1-F0A2EEC8271D}" destId="{29FC9F49-D3AF-40BA-A97B-EBEF04463D14}" srcOrd="4" destOrd="0" presId="urn:microsoft.com/office/officeart/2005/8/layout/orgChart1"/>
    <dgm:cxn modelId="{A60EBC49-9DF5-49E5-8472-E137DD9455C2}" type="presParOf" srcId="{5A9FD9AB-83B3-4782-8AC1-F0A2EEC8271D}" destId="{43F02CB8-971C-4B1C-A198-E29090C643D7}" srcOrd="5" destOrd="0" presId="urn:microsoft.com/office/officeart/2005/8/layout/orgChart1"/>
    <dgm:cxn modelId="{49DBA1B7-EFE5-4EC6-B989-FE8B3B8B2BA4}" type="presParOf" srcId="{43F02CB8-971C-4B1C-A198-E29090C643D7}" destId="{FDB974AA-A2EC-4090-985E-B92A9BCB1B3C}" srcOrd="0" destOrd="0" presId="urn:microsoft.com/office/officeart/2005/8/layout/orgChart1"/>
    <dgm:cxn modelId="{6C02B7EA-7933-453A-B0A7-C15C5F6AFD3C}" type="presParOf" srcId="{FDB974AA-A2EC-4090-985E-B92A9BCB1B3C}" destId="{407AAA1C-A7DD-43A5-9261-9191207F50CF}" srcOrd="0" destOrd="0" presId="urn:microsoft.com/office/officeart/2005/8/layout/orgChart1"/>
    <dgm:cxn modelId="{F5FB6C9A-3E9B-4BE2-AF31-284161C9A696}" type="presParOf" srcId="{FDB974AA-A2EC-4090-985E-B92A9BCB1B3C}" destId="{270C584B-6A79-4952-A896-EB861143C349}" srcOrd="1" destOrd="0" presId="urn:microsoft.com/office/officeart/2005/8/layout/orgChart1"/>
    <dgm:cxn modelId="{8E279008-366F-4CB0-B082-08D7D2E53C24}" type="presParOf" srcId="{43F02CB8-971C-4B1C-A198-E29090C643D7}" destId="{12188716-4C72-4B60-A59E-0A9A34696D3D}" srcOrd="1" destOrd="0" presId="urn:microsoft.com/office/officeart/2005/8/layout/orgChart1"/>
    <dgm:cxn modelId="{C3A30CFE-63D0-4F9D-BCAF-3B8F7502058E}" type="presParOf" srcId="{43F02CB8-971C-4B1C-A198-E29090C643D7}" destId="{165018AF-2D16-4896-AF5D-BE70FFF0ECC4}" srcOrd="2" destOrd="0" presId="urn:microsoft.com/office/officeart/2005/8/layout/orgChart1"/>
    <dgm:cxn modelId="{F08D09AA-A035-4725-817B-F9E84112964B}" type="presParOf" srcId="{5A9FD9AB-83B3-4782-8AC1-F0A2EEC8271D}" destId="{98415FB0-9B74-4B2B-84F6-5C40251B410A}" srcOrd="6" destOrd="0" presId="urn:microsoft.com/office/officeart/2005/8/layout/orgChart1"/>
    <dgm:cxn modelId="{A1F949BF-52B0-40BB-B608-1A5EC9F4705C}" type="presParOf" srcId="{5A9FD9AB-83B3-4782-8AC1-F0A2EEC8271D}" destId="{F4FC7B76-9ECB-473A-B8E6-84AF537324F3}" srcOrd="7" destOrd="0" presId="urn:microsoft.com/office/officeart/2005/8/layout/orgChart1"/>
    <dgm:cxn modelId="{C02028E7-E8D8-4DF1-AF83-85A0232E3779}" type="presParOf" srcId="{F4FC7B76-9ECB-473A-B8E6-84AF537324F3}" destId="{109480B1-7083-486E-9245-E85FF3CE78B4}" srcOrd="0" destOrd="0" presId="urn:microsoft.com/office/officeart/2005/8/layout/orgChart1"/>
    <dgm:cxn modelId="{48BF9FF6-A830-47CF-96C6-DA1D98FE26D7}" type="presParOf" srcId="{109480B1-7083-486E-9245-E85FF3CE78B4}" destId="{05683D5E-9A9B-4B19-8AA8-63449C26E2EA}" srcOrd="0" destOrd="0" presId="urn:microsoft.com/office/officeart/2005/8/layout/orgChart1"/>
    <dgm:cxn modelId="{3B1EDABF-8E06-4849-8445-C2778AD99EFE}" type="presParOf" srcId="{109480B1-7083-486E-9245-E85FF3CE78B4}" destId="{132F2CD9-A501-4C8D-B9F8-830A48E80119}" srcOrd="1" destOrd="0" presId="urn:microsoft.com/office/officeart/2005/8/layout/orgChart1"/>
    <dgm:cxn modelId="{E9626783-1403-4CB0-80B2-265775A34228}" type="presParOf" srcId="{F4FC7B76-9ECB-473A-B8E6-84AF537324F3}" destId="{120DF600-D5DB-4B44-8265-B4DAC1A3382C}" srcOrd="1" destOrd="0" presId="urn:microsoft.com/office/officeart/2005/8/layout/orgChart1"/>
    <dgm:cxn modelId="{F4354D04-246A-4796-A9D0-F5F9697FE207}" type="presParOf" srcId="{F4FC7B76-9ECB-473A-B8E6-84AF537324F3}" destId="{FE9F59C1-BEF3-4C43-9752-F5D051BC2140}" srcOrd="2" destOrd="0" presId="urn:microsoft.com/office/officeart/2005/8/layout/orgChart1"/>
    <dgm:cxn modelId="{8FB03BC2-0223-4078-AAA2-D725555F1B00}" type="presParOf" srcId="{5A9FD9AB-83B3-4782-8AC1-F0A2EEC8271D}" destId="{B78E1338-DEF9-4B87-8B6D-4F115633F6CF}" srcOrd="8" destOrd="0" presId="urn:microsoft.com/office/officeart/2005/8/layout/orgChart1"/>
    <dgm:cxn modelId="{51A389D8-FE0D-481C-97FE-1D8047FC960B}" type="presParOf" srcId="{5A9FD9AB-83B3-4782-8AC1-F0A2EEC8271D}" destId="{C2E67D43-82F1-4F75-A816-AF43EB580832}" srcOrd="9" destOrd="0" presId="urn:microsoft.com/office/officeart/2005/8/layout/orgChart1"/>
    <dgm:cxn modelId="{A5C9712E-5278-48CF-80C3-446F7191EF3F}" type="presParOf" srcId="{C2E67D43-82F1-4F75-A816-AF43EB580832}" destId="{A971018E-80AB-496E-8C33-A69E695BF0B1}" srcOrd="0" destOrd="0" presId="urn:microsoft.com/office/officeart/2005/8/layout/orgChart1"/>
    <dgm:cxn modelId="{151F0C22-B6C0-446A-9AB7-AC7AA4FB1EFE}" type="presParOf" srcId="{A971018E-80AB-496E-8C33-A69E695BF0B1}" destId="{4138856E-D7B7-463D-BBEA-195941EC1CA5}" srcOrd="0" destOrd="0" presId="urn:microsoft.com/office/officeart/2005/8/layout/orgChart1"/>
    <dgm:cxn modelId="{CB074E6D-1990-4CF4-9615-C0009739875F}" type="presParOf" srcId="{A971018E-80AB-496E-8C33-A69E695BF0B1}" destId="{14584968-DB58-435A-B752-F6144B8E8AFF}" srcOrd="1" destOrd="0" presId="urn:microsoft.com/office/officeart/2005/8/layout/orgChart1"/>
    <dgm:cxn modelId="{CB643A21-4C7C-4C30-85CE-15244606AFF1}" type="presParOf" srcId="{C2E67D43-82F1-4F75-A816-AF43EB580832}" destId="{C0907074-DF63-4496-A397-1B941DBAA3FE}" srcOrd="1" destOrd="0" presId="urn:microsoft.com/office/officeart/2005/8/layout/orgChart1"/>
    <dgm:cxn modelId="{7AD7148E-0B39-49D4-9CF7-27990B66D41F}" type="presParOf" srcId="{C2E67D43-82F1-4F75-A816-AF43EB580832}" destId="{D19E61CA-2A76-4577-A9BB-C6EF99D66945}" srcOrd="2" destOrd="0" presId="urn:microsoft.com/office/officeart/2005/8/layout/orgChart1"/>
    <dgm:cxn modelId="{ED3FAE99-29CF-4B4E-A6AB-BD078FA9B2FB}" type="presParOf" srcId="{66E3EEF3-DB49-454B-AE5F-A7D4AC438799}" destId="{0388A9D1-0B7E-4712-9CF7-3C6D14AFE41C}" srcOrd="2" destOrd="0" presId="urn:microsoft.com/office/officeart/2005/8/layout/orgChart1"/>
    <dgm:cxn modelId="{D39F2670-6538-4D22-869C-AB6C82359612}" type="presParOf" srcId="{82992DF7-B3DD-498C-9DDD-EF00A3502204}" destId="{BB57B084-43E3-405E-8FDD-3F314471D4FE}" srcOrd="4" destOrd="0" presId="urn:microsoft.com/office/officeart/2005/8/layout/orgChart1"/>
    <dgm:cxn modelId="{5A7F74BE-7AA8-48FE-9045-75FC5D3BC3D4}" type="presParOf" srcId="{82992DF7-B3DD-498C-9DDD-EF00A3502204}" destId="{6D45CF51-4EBF-45A6-8700-E43971AEE08C}" srcOrd="5" destOrd="0" presId="urn:microsoft.com/office/officeart/2005/8/layout/orgChart1"/>
    <dgm:cxn modelId="{6A221B5F-9100-4721-9FEA-8FFCE6150F20}" type="presParOf" srcId="{6D45CF51-4EBF-45A6-8700-E43971AEE08C}" destId="{68654284-D7B1-43A9-9EBA-BDBF0099D61F}" srcOrd="0" destOrd="0" presId="urn:microsoft.com/office/officeart/2005/8/layout/orgChart1"/>
    <dgm:cxn modelId="{1C6A5180-3BF2-4A32-94E3-6653F91A489B}" type="presParOf" srcId="{68654284-D7B1-43A9-9EBA-BDBF0099D61F}" destId="{EA0D7506-0AF1-440A-8D8F-0EB567ECD440}" srcOrd="0" destOrd="0" presId="urn:microsoft.com/office/officeart/2005/8/layout/orgChart1"/>
    <dgm:cxn modelId="{7BA10DAA-A361-491C-BA92-A7F83BD9858B}" type="presParOf" srcId="{68654284-D7B1-43A9-9EBA-BDBF0099D61F}" destId="{974A259B-AE88-43B6-A04F-1EF4B8CC7E83}" srcOrd="1" destOrd="0" presId="urn:microsoft.com/office/officeart/2005/8/layout/orgChart1"/>
    <dgm:cxn modelId="{523E7449-54CE-49E4-A0D4-C9D517D554B2}" type="presParOf" srcId="{6D45CF51-4EBF-45A6-8700-E43971AEE08C}" destId="{D5123C01-EA60-41F9-8F80-B23BB5BD62EE}" srcOrd="1" destOrd="0" presId="urn:microsoft.com/office/officeart/2005/8/layout/orgChart1"/>
    <dgm:cxn modelId="{133AD21B-8469-4054-9EA0-217967C91344}" type="presParOf" srcId="{D5123C01-EA60-41F9-8F80-B23BB5BD62EE}" destId="{95BD39BF-6957-4818-A568-2BD13D5CE3D4}" srcOrd="0" destOrd="0" presId="urn:microsoft.com/office/officeart/2005/8/layout/orgChart1"/>
    <dgm:cxn modelId="{9EC1ED04-42EC-49DE-B76F-A0639007D393}" type="presParOf" srcId="{D5123C01-EA60-41F9-8F80-B23BB5BD62EE}" destId="{2F75C2DC-D748-4EE0-B855-D9397BDEEA68}" srcOrd="1" destOrd="0" presId="urn:microsoft.com/office/officeart/2005/8/layout/orgChart1"/>
    <dgm:cxn modelId="{5C9DF8B7-9E42-4753-B09B-814635C6F7F4}" type="presParOf" srcId="{2F75C2DC-D748-4EE0-B855-D9397BDEEA68}" destId="{A36119DE-03B2-43AE-9D1D-4F3F665114B7}" srcOrd="0" destOrd="0" presId="urn:microsoft.com/office/officeart/2005/8/layout/orgChart1"/>
    <dgm:cxn modelId="{CFA0692E-B90D-4E8C-AD23-6D01202235D4}" type="presParOf" srcId="{A36119DE-03B2-43AE-9D1D-4F3F665114B7}" destId="{DDF2525A-A1E3-4E5E-9253-6F640C6CCBE2}" srcOrd="0" destOrd="0" presId="urn:microsoft.com/office/officeart/2005/8/layout/orgChart1"/>
    <dgm:cxn modelId="{7A049295-6E56-448F-88B3-83D8ECFFB18B}" type="presParOf" srcId="{A36119DE-03B2-43AE-9D1D-4F3F665114B7}" destId="{9C35CA24-2E4B-4CDB-ACDE-0D7441A79123}" srcOrd="1" destOrd="0" presId="urn:microsoft.com/office/officeart/2005/8/layout/orgChart1"/>
    <dgm:cxn modelId="{D5086D8A-6B2B-40D0-8972-AF95A3388639}" type="presParOf" srcId="{2F75C2DC-D748-4EE0-B855-D9397BDEEA68}" destId="{1DC49070-0AD7-4818-B2AF-D6EE41C378F0}" srcOrd="1" destOrd="0" presId="urn:microsoft.com/office/officeart/2005/8/layout/orgChart1"/>
    <dgm:cxn modelId="{58238949-1E91-4E27-B952-8839415A82CB}" type="presParOf" srcId="{2F75C2DC-D748-4EE0-B855-D9397BDEEA68}" destId="{3F7D4755-D9F4-4882-A559-A28BAC3C1A2A}" srcOrd="2" destOrd="0" presId="urn:microsoft.com/office/officeart/2005/8/layout/orgChart1"/>
    <dgm:cxn modelId="{9B88BD71-812A-40D5-9389-E6632D09F6EB}" type="presParOf" srcId="{D5123C01-EA60-41F9-8F80-B23BB5BD62EE}" destId="{416ADB15-1731-45F0-8E84-2BCA87BC552C}" srcOrd="2" destOrd="0" presId="urn:microsoft.com/office/officeart/2005/8/layout/orgChart1"/>
    <dgm:cxn modelId="{FFBD60B0-50C7-465C-81D6-369E6FE96998}" type="presParOf" srcId="{D5123C01-EA60-41F9-8F80-B23BB5BD62EE}" destId="{FAF0173A-5436-4229-87F2-C6BACC90B345}" srcOrd="3" destOrd="0" presId="urn:microsoft.com/office/officeart/2005/8/layout/orgChart1"/>
    <dgm:cxn modelId="{C1BF3D94-1B76-44EB-ADBA-F285291BAA32}" type="presParOf" srcId="{FAF0173A-5436-4229-87F2-C6BACC90B345}" destId="{97763FA4-A099-4BE3-BD06-3949A1B762C0}" srcOrd="0" destOrd="0" presId="urn:microsoft.com/office/officeart/2005/8/layout/orgChart1"/>
    <dgm:cxn modelId="{943A2ED7-D104-4C6D-876E-689A13BC0B3C}" type="presParOf" srcId="{97763FA4-A099-4BE3-BD06-3949A1B762C0}" destId="{6003AB80-5409-49E4-8868-53D3C0FAFBA4}" srcOrd="0" destOrd="0" presId="urn:microsoft.com/office/officeart/2005/8/layout/orgChart1"/>
    <dgm:cxn modelId="{80D8B2CE-8CF7-4CC2-8CD1-C79474C2F165}" type="presParOf" srcId="{97763FA4-A099-4BE3-BD06-3949A1B762C0}" destId="{E815EA1E-FB53-48DA-9DEB-A96814A70C3B}" srcOrd="1" destOrd="0" presId="urn:microsoft.com/office/officeart/2005/8/layout/orgChart1"/>
    <dgm:cxn modelId="{85B5E8C3-9589-4447-9687-9BBAAC51DADD}" type="presParOf" srcId="{FAF0173A-5436-4229-87F2-C6BACC90B345}" destId="{0CD20A4B-B15D-45BA-B37C-3195B0D2630C}" srcOrd="1" destOrd="0" presId="urn:microsoft.com/office/officeart/2005/8/layout/orgChart1"/>
    <dgm:cxn modelId="{34EB19F9-D703-4691-AE5B-4025F9937B08}" type="presParOf" srcId="{FAF0173A-5436-4229-87F2-C6BACC90B345}" destId="{2BB4C2E8-72F5-4083-B55F-367B6872F836}" srcOrd="2" destOrd="0" presId="urn:microsoft.com/office/officeart/2005/8/layout/orgChart1"/>
    <dgm:cxn modelId="{05346877-204F-41B2-B805-B86816180769}" type="presParOf" srcId="{6D45CF51-4EBF-45A6-8700-E43971AEE08C}" destId="{636F5D61-E442-4F04-A815-9EBB5F8CB453}" srcOrd="2" destOrd="0" presId="urn:microsoft.com/office/officeart/2005/8/layout/orgChart1"/>
    <dgm:cxn modelId="{77BCF17F-ABE2-4A92-9FEB-7AA0DBFA51EE}" type="presParOf" srcId="{D2704BDD-B206-42A7-A72E-3D1DD64C6E2F}" destId="{E44AFC00-DE3C-44B2-9F84-F49515D46461}" srcOrd="2" destOrd="0" presId="urn:microsoft.com/office/officeart/2005/8/layout/orgChart1"/>
  </dgm:cxnLst>
  <dgm:bg>
    <a:solidFill>
      <a:schemeClr val="accent1">
        <a:alpha val="24000"/>
      </a:schemeClr>
    </a:solidFill>
  </dgm:bg>
  <dgm:whole/>
</dgm:dataModel>
</file>

<file path=ppt/diagrams/data5.xml><?xml version="1.0" encoding="utf-8"?>
<dgm:dataModel xmlns:dgm="http://schemas.openxmlformats.org/drawingml/2006/diagram" xmlns:a="http://schemas.openxmlformats.org/drawingml/2006/main">
  <dgm:ptLst>
    <dgm:pt modelId="{4A177990-DA9D-45F8-950B-BFAC7D3462D3}" type="doc">
      <dgm:prSet loTypeId="urn:microsoft.com/office/officeart/2005/8/layout/default" loCatId="list" qsTypeId="urn:microsoft.com/office/officeart/2005/8/quickstyle/3d4" qsCatId="3D" csTypeId="urn:microsoft.com/office/officeart/2005/8/colors/accent1_2#9" csCatId="accent1" phldr="1"/>
      <dgm:spPr/>
      <dgm:t>
        <a:bodyPr/>
        <a:lstStyle/>
        <a:p>
          <a:endParaRPr lang="es-ES"/>
        </a:p>
      </dgm:t>
    </dgm:pt>
    <dgm:pt modelId="{8A87CEDE-F002-4CD8-9DC4-447E6577932A}">
      <dgm:prSet phldrT="[Texto]"/>
      <dgm:spPr/>
      <dgm:t>
        <a:bodyPr/>
        <a:lstStyle/>
        <a:p>
          <a:r>
            <a:rPr lang="es-ES" dirty="0" smtClean="0"/>
            <a:t>Análisis político de la organización</a:t>
          </a:r>
          <a:endParaRPr lang="es-ES" dirty="0"/>
        </a:p>
      </dgm:t>
    </dgm:pt>
    <dgm:pt modelId="{34084D7D-CF33-41A3-81F6-AD5EBC19CC2D}" type="parTrans" cxnId="{239AD404-1620-4184-886B-CA981B082009}">
      <dgm:prSet/>
      <dgm:spPr/>
      <dgm:t>
        <a:bodyPr/>
        <a:lstStyle/>
        <a:p>
          <a:endParaRPr lang="es-ES"/>
        </a:p>
      </dgm:t>
    </dgm:pt>
    <dgm:pt modelId="{4F9B8170-37F0-4B7E-93F1-090CD4B564A1}" type="sibTrans" cxnId="{239AD404-1620-4184-886B-CA981B082009}">
      <dgm:prSet/>
      <dgm:spPr/>
      <dgm:t>
        <a:bodyPr/>
        <a:lstStyle/>
        <a:p>
          <a:endParaRPr lang="es-ES"/>
        </a:p>
      </dgm:t>
    </dgm:pt>
    <dgm:pt modelId="{37AC5977-71D3-46A9-A226-755ED289DAAF}">
      <dgm:prSet phldrT="[Texto]"/>
      <dgm:spPr/>
      <dgm:t>
        <a:bodyPr/>
        <a:lstStyle/>
        <a:p>
          <a:r>
            <a:rPr lang="es-ES" dirty="0" smtClean="0"/>
            <a:t>Análisis del entorno</a:t>
          </a:r>
          <a:endParaRPr lang="es-ES" dirty="0"/>
        </a:p>
      </dgm:t>
    </dgm:pt>
    <dgm:pt modelId="{BCCF4AC8-962C-4F98-BBA9-7EBE1D52F228}" type="parTrans" cxnId="{E9AA5B59-AC23-4F41-B902-73480E89EF5F}">
      <dgm:prSet/>
      <dgm:spPr/>
      <dgm:t>
        <a:bodyPr/>
        <a:lstStyle/>
        <a:p>
          <a:endParaRPr lang="es-ES"/>
        </a:p>
      </dgm:t>
    </dgm:pt>
    <dgm:pt modelId="{4E6D80FB-0D33-4B53-B22C-8B88B7137291}" type="sibTrans" cxnId="{E9AA5B59-AC23-4F41-B902-73480E89EF5F}">
      <dgm:prSet/>
      <dgm:spPr/>
      <dgm:t>
        <a:bodyPr/>
        <a:lstStyle/>
        <a:p>
          <a:endParaRPr lang="es-ES"/>
        </a:p>
      </dgm:t>
    </dgm:pt>
    <dgm:pt modelId="{E5D1B655-B341-4D18-8260-E68069EB42B2}">
      <dgm:prSet/>
      <dgm:spPr/>
      <dgm:t>
        <a:bodyPr/>
        <a:lstStyle/>
        <a:p>
          <a:r>
            <a:rPr lang="es-ES" dirty="0" smtClean="0"/>
            <a:t>Análisis de la tecnología</a:t>
          </a:r>
          <a:endParaRPr lang="es-ES" dirty="0"/>
        </a:p>
      </dgm:t>
    </dgm:pt>
    <dgm:pt modelId="{C6C0093C-E7A1-4DEA-A418-9B4DDED68991}" type="parTrans" cxnId="{54AA0C41-511C-4B97-8034-F35E573F29FB}">
      <dgm:prSet/>
      <dgm:spPr/>
      <dgm:t>
        <a:bodyPr/>
        <a:lstStyle/>
        <a:p>
          <a:endParaRPr lang="es-ES"/>
        </a:p>
      </dgm:t>
    </dgm:pt>
    <dgm:pt modelId="{CB835E24-54E0-48A0-BFF7-A65E5BA6B9E0}" type="sibTrans" cxnId="{54AA0C41-511C-4B97-8034-F35E573F29FB}">
      <dgm:prSet/>
      <dgm:spPr/>
      <dgm:t>
        <a:bodyPr/>
        <a:lstStyle/>
        <a:p>
          <a:endParaRPr lang="es-ES"/>
        </a:p>
      </dgm:t>
    </dgm:pt>
    <dgm:pt modelId="{9E9CBA02-44C5-4C88-BC8E-DD7DC8910817}" type="pres">
      <dgm:prSet presAssocID="{4A177990-DA9D-45F8-950B-BFAC7D3462D3}" presName="diagram" presStyleCnt="0">
        <dgm:presLayoutVars>
          <dgm:dir/>
          <dgm:resizeHandles val="exact"/>
        </dgm:presLayoutVars>
      </dgm:prSet>
      <dgm:spPr/>
      <dgm:t>
        <a:bodyPr/>
        <a:lstStyle/>
        <a:p>
          <a:endParaRPr lang="es-ES"/>
        </a:p>
      </dgm:t>
    </dgm:pt>
    <dgm:pt modelId="{C3FDFC0E-0FB0-4734-9E83-C59CF250D0B5}" type="pres">
      <dgm:prSet presAssocID="{8A87CEDE-F002-4CD8-9DC4-447E6577932A}" presName="node" presStyleLbl="node1" presStyleIdx="0" presStyleCnt="3">
        <dgm:presLayoutVars>
          <dgm:bulletEnabled val="1"/>
        </dgm:presLayoutVars>
      </dgm:prSet>
      <dgm:spPr/>
      <dgm:t>
        <a:bodyPr/>
        <a:lstStyle/>
        <a:p>
          <a:endParaRPr lang="es-ES"/>
        </a:p>
      </dgm:t>
    </dgm:pt>
    <dgm:pt modelId="{13088EDD-613F-48AF-B4BC-7B6768A33528}" type="pres">
      <dgm:prSet presAssocID="{4F9B8170-37F0-4B7E-93F1-090CD4B564A1}" presName="sibTrans" presStyleCnt="0"/>
      <dgm:spPr/>
      <dgm:t>
        <a:bodyPr/>
        <a:lstStyle/>
        <a:p>
          <a:endParaRPr lang="es-ES_tradnl"/>
        </a:p>
      </dgm:t>
    </dgm:pt>
    <dgm:pt modelId="{9C3F4AEE-870C-4F65-8DB3-A3B959EFAC4E}" type="pres">
      <dgm:prSet presAssocID="{37AC5977-71D3-46A9-A226-755ED289DAAF}" presName="node" presStyleLbl="node1" presStyleIdx="1" presStyleCnt="3">
        <dgm:presLayoutVars>
          <dgm:bulletEnabled val="1"/>
        </dgm:presLayoutVars>
      </dgm:prSet>
      <dgm:spPr/>
      <dgm:t>
        <a:bodyPr/>
        <a:lstStyle/>
        <a:p>
          <a:endParaRPr lang="es-ES"/>
        </a:p>
      </dgm:t>
    </dgm:pt>
    <dgm:pt modelId="{F4E48D8C-4148-4795-80FB-FF39E0CBC194}" type="pres">
      <dgm:prSet presAssocID="{4E6D80FB-0D33-4B53-B22C-8B88B7137291}" presName="sibTrans" presStyleCnt="0"/>
      <dgm:spPr/>
      <dgm:t>
        <a:bodyPr/>
        <a:lstStyle/>
        <a:p>
          <a:endParaRPr lang="es-ES_tradnl"/>
        </a:p>
      </dgm:t>
    </dgm:pt>
    <dgm:pt modelId="{F0AE8A24-F77C-43C8-B5E4-2D238161393F}" type="pres">
      <dgm:prSet presAssocID="{E5D1B655-B341-4D18-8260-E68069EB42B2}" presName="node" presStyleLbl="node1" presStyleIdx="2" presStyleCnt="3">
        <dgm:presLayoutVars>
          <dgm:bulletEnabled val="1"/>
        </dgm:presLayoutVars>
      </dgm:prSet>
      <dgm:spPr/>
      <dgm:t>
        <a:bodyPr/>
        <a:lstStyle/>
        <a:p>
          <a:endParaRPr lang="es-ES"/>
        </a:p>
      </dgm:t>
    </dgm:pt>
  </dgm:ptLst>
  <dgm:cxnLst>
    <dgm:cxn modelId="{8C5C48D6-37EC-480D-9A85-1355A00938CC}" type="presOf" srcId="{4A177990-DA9D-45F8-950B-BFAC7D3462D3}" destId="{9E9CBA02-44C5-4C88-BC8E-DD7DC8910817}" srcOrd="0" destOrd="0" presId="urn:microsoft.com/office/officeart/2005/8/layout/default"/>
    <dgm:cxn modelId="{239AD404-1620-4184-886B-CA981B082009}" srcId="{4A177990-DA9D-45F8-950B-BFAC7D3462D3}" destId="{8A87CEDE-F002-4CD8-9DC4-447E6577932A}" srcOrd="0" destOrd="0" parTransId="{34084D7D-CF33-41A3-81F6-AD5EBC19CC2D}" sibTransId="{4F9B8170-37F0-4B7E-93F1-090CD4B564A1}"/>
    <dgm:cxn modelId="{54AA0C41-511C-4B97-8034-F35E573F29FB}" srcId="{4A177990-DA9D-45F8-950B-BFAC7D3462D3}" destId="{E5D1B655-B341-4D18-8260-E68069EB42B2}" srcOrd="2" destOrd="0" parTransId="{C6C0093C-E7A1-4DEA-A418-9B4DDED68991}" sibTransId="{CB835E24-54E0-48A0-BFF7-A65E5BA6B9E0}"/>
    <dgm:cxn modelId="{E9AA5B59-AC23-4F41-B902-73480E89EF5F}" srcId="{4A177990-DA9D-45F8-950B-BFAC7D3462D3}" destId="{37AC5977-71D3-46A9-A226-755ED289DAAF}" srcOrd="1" destOrd="0" parTransId="{BCCF4AC8-962C-4F98-BBA9-7EBE1D52F228}" sibTransId="{4E6D80FB-0D33-4B53-B22C-8B88B7137291}"/>
    <dgm:cxn modelId="{2FE6194D-7963-42B4-AC59-2B751675E609}" type="presOf" srcId="{E5D1B655-B341-4D18-8260-E68069EB42B2}" destId="{F0AE8A24-F77C-43C8-B5E4-2D238161393F}" srcOrd="0" destOrd="0" presId="urn:microsoft.com/office/officeart/2005/8/layout/default"/>
    <dgm:cxn modelId="{B3C8B262-B51B-48CA-BD63-7805D6CCB7C7}" type="presOf" srcId="{37AC5977-71D3-46A9-A226-755ED289DAAF}" destId="{9C3F4AEE-870C-4F65-8DB3-A3B959EFAC4E}" srcOrd="0" destOrd="0" presId="urn:microsoft.com/office/officeart/2005/8/layout/default"/>
    <dgm:cxn modelId="{B2C4F0B7-9856-4F0D-B6C4-EAA2224089EA}" type="presOf" srcId="{8A87CEDE-F002-4CD8-9DC4-447E6577932A}" destId="{C3FDFC0E-0FB0-4734-9E83-C59CF250D0B5}" srcOrd="0" destOrd="0" presId="urn:microsoft.com/office/officeart/2005/8/layout/default"/>
    <dgm:cxn modelId="{B544E540-97B8-41E7-9946-F6830A8A242F}" type="presParOf" srcId="{9E9CBA02-44C5-4C88-BC8E-DD7DC8910817}" destId="{C3FDFC0E-0FB0-4734-9E83-C59CF250D0B5}" srcOrd="0" destOrd="0" presId="urn:microsoft.com/office/officeart/2005/8/layout/default"/>
    <dgm:cxn modelId="{07C03DBD-67AD-4B7C-BF48-C257695FDE9C}" type="presParOf" srcId="{9E9CBA02-44C5-4C88-BC8E-DD7DC8910817}" destId="{13088EDD-613F-48AF-B4BC-7B6768A33528}" srcOrd="1" destOrd="0" presId="urn:microsoft.com/office/officeart/2005/8/layout/default"/>
    <dgm:cxn modelId="{671F7508-29D9-43EE-99DC-D860C77FBD2B}" type="presParOf" srcId="{9E9CBA02-44C5-4C88-BC8E-DD7DC8910817}" destId="{9C3F4AEE-870C-4F65-8DB3-A3B959EFAC4E}" srcOrd="2" destOrd="0" presId="urn:microsoft.com/office/officeart/2005/8/layout/default"/>
    <dgm:cxn modelId="{2C96FEB3-69B6-4122-B14F-3027D8EDE2B1}" type="presParOf" srcId="{9E9CBA02-44C5-4C88-BC8E-DD7DC8910817}" destId="{F4E48D8C-4148-4795-80FB-FF39E0CBC194}" srcOrd="3" destOrd="0" presId="urn:microsoft.com/office/officeart/2005/8/layout/default"/>
    <dgm:cxn modelId="{3CDA5E7E-0231-438D-BA90-63005310853A}" type="presParOf" srcId="{9E9CBA02-44C5-4C88-BC8E-DD7DC8910817}" destId="{F0AE8A24-F77C-43C8-B5E4-2D238161393F}" srcOrd="4"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5" Type="http://schemas.microsoft.com/office/2006/relationships/legacyDiagramText" Target="legacyDiagramText5.bin"/><Relationship Id="rId4" Type="http://schemas.microsoft.com/office/2006/relationships/legacyDiagramText" Target="legacyDiagramText4.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5882250-06F7-416C-9AB8-088EB6B1FE16}" type="datetimeFigureOut">
              <a:rPr lang="es-ES_tradnl"/>
              <a:pPr>
                <a:defRPr/>
              </a:pPr>
              <a:t>28/05/2009</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_tradnl"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B970FED-AAF4-471F-BFB3-021A4D858D30}"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143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97CC2E-8826-4B0A-B35D-AD6D444B4314}" type="slidenum">
              <a:rPr lang="es-ES_tradnl"/>
              <a:pPr fontAlgn="base">
                <a:spcBef>
                  <a:spcPct val="0"/>
                </a:spcBef>
                <a:spcAft>
                  <a:spcPct val="0"/>
                </a:spcAft>
              </a:pPr>
              <a:t>5</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143000" y="685800"/>
            <a:ext cx="4572000" cy="3429000"/>
          </a:xfrm>
          <a:ln/>
        </p:spPr>
      </p:sp>
      <p:sp>
        <p:nvSpPr>
          <p:cNvPr id="83971" name="Rectangle 3"/>
          <p:cNvSpPr>
            <a:spLocks noGrp="1" noChangeArrowheads="1"/>
          </p:cNvSpPr>
          <p:nvPr>
            <p:ph type="body" idx="1"/>
          </p:nvPr>
        </p:nvSpPr>
        <p:spPr/>
        <p:txBody>
          <a:bodyPr/>
          <a:lstStyle/>
          <a:p>
            <a:endParaRPr lang="es-ES_trad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143000" y="685800"/>
            <a:ext cx="4572000" cy="3429000"/>
          </a:xfrm>
          <a:ln/>
        </p:spPr>
      </p:sp>
      <p:sp>
        <p:nvSpPr>
          <p:cNvPr id="103427"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FF3E3989-48C7-4E78-963C-A4889A3E06D1}" type="slidenum">
              <a:rPr lang="es-ES" smtClean="0"/>
              <a:pPr/>
              <a:t>28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fld id="{A3A340B4-87D3-4EBE-9A11-22612786F9BD}" type="datetimeFigureOut">
              <a:rPr lang="es-ES_tradnl"/>
              <a:pPr>
                <a:defRPr/>
              </a:pPr>
              <a:t>28/05/2009</a:t>
            </a:fld>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7B43E682-8831-4592-A14E-E73BE167A6A8}"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C104CF7D-B376-4A2B-AE62-144181D9A286}" type="datetimeFigureOut">
              <a:rPr lang="es-ES_tradnl"/>
              <a:pPr>
                <a:defRPr/>
              </a:pPr>
              <a:t>28/05/2009</a:t>
            </a:fld>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7233CC91-A5E0-4CC1-8CD5-3F29ACB2B8C0}"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FC8F012C-F7B3-43C7-847E-D77F6505593C}" type="datetimeFigureOut">
              <a:rPr lang="es-ES_tradnl"/>
              <a:pPr>
                <a:defRPr/>
              </a:pPr>
              <a:t>28/05/2009</a:t>
            </a:fld>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89DDE2EF-7E78-4D0E-A6B6-FA80B3C4493D}" type="slidenum">
              <a:rPr lang="es-ES_tradnl"/>
              <a:pPr>
                <a:defRPr/>
              </a:pPr>
              <a:t>‹Nº›</a:t>
            </a:fld>
            <a:endParaRPr lang="es-ES_trad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s-ES_tradnl"/>
          </a:p>
        </p:txBody>
      </p:sp>
      <p:sp>
        <p:nvSpPr>
          <p:cNvPr id="3" name="2 Marcador de SmartArt"/>
          <p:cNvSpPr>
            <a:spLocks noGrp="1"/>
          </p:cNvSpPr>
          <p:nvPr>
            <p:ph type="dgm" idx="1"/>
          </p:nvPr>
        </p:nvSpPr>
        <p:spPr>
          <a:xfrm>
            <a:off x="457200" y="1600201"/>
            <a:ext cx="7467600" cy="4525963"/>
          </a:xfrm>
        </p:spPr>
        <p:txBody>
          <a:bodyPr/>
          <a:lstStyle/>
          <a:p>
            <a:endParaRPr lang="es-ES_tradnl"/>
          </a:p>
        </p:txBody>
      </p:sp>
      <p:sp>
        <p:nvSpPr>
          <p:cNvPr id="4" name="3 Marcador de fecha"/>
          <p:cNvSpPr>
            <a:spLocks noGrp="1"/>
          </p:cNvSpPr>
          <p:nvPr>
            <p:ph type="dt" sz="half" idx="10"/>
          </p:nvPr>
        </p:nvSpPr>
        <p:spPr>
          <a:xfrm>
            <a:off x="457200" y="6421439"/>
            <a:ext cx="2133600" cy="365125"/>
          </a:xfrm>
        </p:spPr>
        <p:txBody>
          <a:bodyPr/>
          <a:lstStyle>
            <a:lvl1pPr>
              <a:defRPr smtClean="0"/>
            </a:lvl1pPr>
          </a:lstStyle>
          <a:p>
            <a:pPr>
              <a:defRPr/>
            </a:pPr>
            <a:fld id="{74F05B8D-4A0F-4107-A3BD-77C12DEFC5F2}" type="datetimeFigureOut">
              <a:rPr lang="es-ES"/>
              <a:pPr>
                <a:defRPr/>
              </a:pPr>
              <a:t>28/05/2009</a:t>
            </a:fld>
            <a:endParaRPr lang="es-ES"/>
          </a:p>
        </p:txBody>
      </p:sp>
      <p:sp>
        <p:nvSpPr>
          <p:cNvPr id="5" name="4 Marcador de pie de página"/>
          <p:cNvSpPr>
            <a:spLocks noGrp="1"/>
          </p:cNvSpPr>
          <p:nvPr>
            <p:ph type="ftr" sz="quarter" idx="11"/>
          </p:nvPr>
        </p:nvSpPr>
        <p:spPr>
          <a:xfrm>
            <a:off x="3124200" y="6421439"/>
            <a:ext cx="2895600" cy="365125"/>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8153400" y="6421439"/>
            <a:ext cx="762000" cy="365125"/>
          </a:xfrm>
        </p:spPr>
        <p:txBody>
          <a:bodyPr/>
          <a:lstStyle>
            <a:lvl1pPr>
              <a:defRPr smtClean="0"/>
            </a:lvl1pPr>
          </a:lstStyle>
          <a:p>
            <a:pPr>
              <a:defRPr/>
            </a:pPr>
            <a:fld id="{7AE4EBAC-42EB-4035-BC19-DB7F9E04E5B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fld id="{1294056B-D455-491B-9D11-EC338F4956BC}" type="datetimeFigureOut">
              <a:rPr lang="es-ES_tradnl"/>
              <a:pPr>
                <a:defRPr/>
              </a:pPr>
              <a:t>28/05/2009</a:t>
            </a:fld>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CE969BC3-2268-4F75-8115-204546476852}"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F27DEDB6-208D-4425-8505-0BE55AEC43CF}" type="datetimeFigureOut">
              <a:rPr lang="es-ES_tradnl"/>
              <a:pPr>
                <a:defRPr/>
              </a:pPr>
              <a:t>28/05/2009</a:t>
            </a:fld>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3CE6A8B9-DCEA-4ACF-934C-CC4C42D91E31}"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fld id="{0530D277-610B-41E8-8B72-4F46FD6CE0F0}" type="datetimeFigureOut">
              <a:rPr lang="es-ES_tradnl"/>
              <a:pPr>
                <a:defRPr/>
              </a:pPr>
              <a:t>28/05/2009</a:t>
            </a:fld>
            <a:endParaRPr lang="es-ES_tradnl"/>
          </a:p>
        </p:txBody>
      </p:sp>
      <p:sp>
        <p:nvSpPr>
          <p:cNvPr id="6" name="4 Marcador de pie de página"/>
          <p:cNvSpPr>
            <a:spLocks noGrp="1"/>
          </p:cNvSpPr>
          <p:nvPr>
            <p:ph type="ftr" sz="quarter" idx="11"/>
          </p:nvPr>
        </p:nvSpPr>
        <p:spPr/>
        <p:txBody>
          <a:bodyPr/>
          <a:lstStyle>
            <a:lvl1pPr>
              <a:defRPr/>
            </a:lvl1pPr>
          </a:lstStyle>
          <a:p>
            <a:pPr>
              <a:defRPr/>
            </a:pPr>
            <a:endParaRPr lang="es-ES_tradnl"/>
          </a:p>
        </p:txBody>
      </p:sp>
      <p:sp>
        <p:nvSpPr>
          <p:cNvPr id="7" name="5 Marcador de número de diapositiva"/>
          <p:cNvSpPr>
            <a:spLocks noGrp="1"/>
          </p:cNvSpPr>
          <p:nvPr>
            <p:ph type="sldNum" sz="quarter" idx="12"/>
          </p:nvPr>
        </p:nvSpPr>
        <p:spPr/>
        <p:txBody>
          <a:bodyPr/>
          <a:lstStyle>
            <a:lvl1pPr>
              <a:defRPr/>
            </a:lvl1pPr>
          </a:lstStyle>
          <a:p>
            <a:pPr>
              <a:defRPr/>
            </a:pPr>
            <a:fld id="{03CE45D6-8DBA-4B0B-A457-068A450AF017}"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fld id="{EDEFEA1D-BF02-48F4-B8DC-217E111EC494}" type="datetimeFigureOut">
              <a:rPr lang="es-ES_tradnl"/>
              <a:pPr>
                <a:defRPr/>
              </a:pPr>
              <a:t>28/05/2009</a:t>
            </a:fld>
            <a:endParaRPr lang="es-ES_tradnl"/>
          </a:p>
        </p:txBody>
      </p:sp>
      <p:sp>
        <p:nvSpPr>
          <p:cNvPr id="8" name="4 Marcador de pie de página"/>
          <p:cNvSpPr>
            <a:spLocks noGrp="1"/>
          </p:cNvSpPr>
          <p:nvPr>
            <p:ph type="ftr" sz="quarter" idx="11"/>
          </p:nvPr>
        </p:nvSpPr>
        <p:spPr/>
        <p:txBody>
          <a:bodyPr/>
          <a:lstStyle>
            <a:lvl1pPr>
              <a:defRPr/>
            </a:lvl1pPr>
          </a:lstStyle>
          <a:p>
            <a:pPr>
              <a:defRPr/>
            </a:pPr>
            <a:endParaRPr lang="es-ES_tradnl"/>
          </a:p>
        </p:txBody>
      </p:sp>
      <p:sp>
        <p:nvSpPr>
          <p:cNvPr id="9" name="5 Marcador de número de diapositiva"/>
          <p:cNvSpPr>
            <a:spLocks noGrp="1"/>
          </p:cNvSpPr>
          <p:nvPr>
            <p:ph type="sldNum" sz="quarter" idx="12"/>
          </p:nvPr>
        </p:nvSpPr>
        <p:spPr/>
        <p:txBody>
          <a:bodyPr/>
          <a:lstStyle>
            <a:lvl1pPr>
              <a:defRPr/>
            </a:lvl1pPr>
          </a:lstStyle>
          <a:p>
            <a:pPr>
              <a:defRPr/>
            </a:pPr>
            <a:fld id="{28AAAD75-4DF3-40EC-A61B-5B90D5CE1673}"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fld id="{017C9AD6-55D1-4E55-9E0A-4F768A918EB1}" type="datetimeFigureOut">
              <a:rPr lang="es-ES_tradnl"/>
              <a:pPr>
                <a:defRPr/>
              </a:pPr>
              <a:t>28/05/2009</a:t>
            </a:fld>
            <a:endParaRPr lang="es-ES_tradnl"/>
          </a:p>
        </p:txBody>
      </p:sp>
      <p:sp>
        <p:nvSpPr>
          <p:cNvPr id="4" name="4 Marcador de pie de página"/>
          <p:cNvSpPr>
            <a:spLocks noGrp="1"/>
          </p:cNvSpPr>
          <p:nvPr>
            <p:ph type="ftr" sz="quarter" idx="11"/>
          </p:nvPr>
        </p:nvSpPr>
        <p:spPr/>
        <p:txBody>
          <a:bodyPr/>
          <a:lstStyle>
            <a:lvl1pPr>
              <a:defRPr/>
            </a:lvl1pPr>
          </a:lstStyle>
          <a:p>
            <a:pPr>
              <a:defRPr/>
            </a:pPr>
            <a:endParaRPr lang="es-ES_tradnl"/>
          </a:p>
        </p:txBody>
      </p:sp>
      <p:sp>
        <p:nvSpPr>
          <p:cNvPr id="5" name="5 Marcador de número de diapositiva"/>
          <p:cNvSpPr>
            <a:spLocks noGrp="1"/>
          </p:cNvSpPr>
          <p:nvPr>
            <p:ph type="sldNum" sz="quarter" idx="12"/>
          </p:nvPr>
        </p:nvSpPr>
        <p:spPr/>
        <p:txBody>
          <a:bodyPr/>
          <a:lstStyle>
            <a:lvl1pPr>
              <a:defRPr/>
            </a:lvl1pPr>
          </a:lstStyle>
          <a:p>
            <a:pPr>
              <a:defRPr/>
            </a:pPr>
            <a:fld id="{06036DE7-DB21-4E68-AA8F-D255D3EF7BDD}"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4A3BA00C-6369-4F10-B6E6-C74C16D71676}" type="datetimeFigureOut">
              <a:rPr lang="es-ES_tradnl"/>
              <a:pPr>
                <a:defRPr/>
              </a:pPr>
              <a:t>28/05/2009</a:t>
            </a:fld>
            <a:endParaRPr lang="es-ES_tradnl"/>
          </a:p>
        </p:txBody>
      </p:sp>
      <p:sp>
        <p:nvSpPr>
          <p:cNvPr id="3" name="4 Marcador de pie de página"/>
          <p:cNvSpPr>
            <a:spLocks noGrp="1"/>
          </p:cNvSpPr>
          <p:nvPr>
            <p:ph type="ftr" sz="quarter" idx="11"/>
          </p:nvPr>
        </p:nvSpPr>
        <p:spPr/>
        <p:txBody>
          <a:bodyPr/>
          <a:lstStyle>
            <a:lvl1pPr>
              <a:defRPr/>
            </a:lvl1pPr>
          </a:lstStyle>
          <a:p>
            <a:pPr>
              <a:defRPr/>
            </a:pPr>
            <a:endParaRPr lang="es-ES_tradnl"/>
          </a:p>
        </p:txBody>
      </p:sp>
      <p:sp>
        <p:nvSpPr>
          <p:cNvPr id="4" name="5 Marcador de número de diapositiva"/>
          <p:cNvSpPr>
            <a:spLocks noGrp="1"/>
          </p:cNvSpPr>
          <p:nvPr>
            <p:ph type="sldNum" sz="quarter" idx="12"/>
          </p:nvPr>
        </p:nvSpPr>
        <p:spPr/>
        <p:txBody>
          <a:bodyPr/>
          <a:lstStyle>
            <a:lvl1pPr>
              <a:defRPr/>
            </a:lvl1pPr>
          </a:lstStyle>
          <a:p>
            <a:pPr>
              <a:defRPr/>
            </a:pPr>
            <a:fld id="{8C35ECB9-A392-44C5-A6CF-67294D8100A2}"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C4D8513-F63C-434E-BDFA-CD0BAAE15EAC}" type="datetimeFigureOut">
              <a:rPr lang="es-ES_tradnl"/>
              <a:pPr>
                <a:defRPr/>
              </a:pPr>
              <a:t>28/05/2009</a:t>
            </a:fld>
            <a:endParaRPr lang="es-ES_tradnl"/>
          </a:p>
        </p:txBody>
      </p:sp>
      <p:sp>
        <p:nvSpPr>
          <p:cNvPr id="6" name="4 Marcador de pie de página"/>
          <p:cNvSpPr>
            <a:spLocks noGrp="1"/>
          </p:cNvSpPr>
          <p:nvPr>
            <p:ph type="ftr" sz="quarter" idx="11"/>
          </p:nvPr>
        </p:nvSpPr>
        <p:spPr/>
        <p:txBody>
          <a:bodyPr/>
          <a:lstStyle>
            <a:lvl1pPr>
              <a:defRPr/>
            </a:lvl1pPr>
          </a:lstStyle>
          <a:p>
            <a:pPr>
              <a:defRPr/>
            </a:pPr>
            <a:endParaRPr lang="es-ES_tradnl"/>
          </a:p>
        </p:txBody>
      </p:sp>
      <p:sp>
        <p:nvSpPr>
          <p:cNvPr id="7" name="5 Marcador de número de diapositiva"/>
          <p:cNvSpPr>
            <a:spLocks noGrp="1"/>
          </p:cNvSpPr>
          <p:nvPr>
            <p:ph type="sldNum" sz="quarter" idx="12"/>
          </p:nvPr>
        </p:nvSpPr>
        <p:spPr/>
        <p:txBody>
          <a:bodyPr/>
          <a:lstStyle>
            <a:lvl1pPr>
              <a:defRPr/>
            </a:lvl1pPr>
          </a:lstStyle>
          <a:p>
            <a:pPr>
              <a:defRPr/>
            </a:pPr>
            <a:fld id="{C8FF2519-060B-4C7A-9F46-CB64769E36E0}"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7FE39F8-0F76-4857-9BE2-81C7CECEBDE6}" type="datetimeFigureOut">
              <a:rPr lang="es-ES_tradnl"/>
              <a:pPr>
                <a:defRPr/>
              </a:pPr>
              <a:t>28/05/2009</a:t>
            </a:fld>
            <a:endParaRPr lang="es-ES_tradnl"/>
          </a:p>
        </p:txBody>
      </p:sp>
      <p:sp>
        <p:nvSpPr>
          <p:cNvPr id="6" name="4 Marcador de pie de página"/>
          <p:cNvSpPr>
            <a:spLocks noGrp="1"/>
          </p:cNvSpPr>
          <p:nvPr>
            <p:ph type="ftr" sz="quarter" idx="11"/>
          </p:nvPr>
        </p:nvSpPr>
        <p:spPr/>
        <p:txBody>
          <a:bodyPr/>
          <a:lstStyle>
            <a:lvl1pPr>
              <a:defRPr/>
            </a:lvl1pPr>
          </a:lstStyle>
          <a:p>
            <a:pPr>
              <a:defRPr/>
            </a:pPr>
            <a:endParaRPr lang="es-ES_tradnl"/>
          </a:p>
        </p:txBody>
      </p:sp>
      <p:sp>
        <p:nvSpPr>
          <p:cNvPr id="7" name="5 Marcador de número de diapositiva"/>
          <p:cNvSpPr>
            <a:spLocks noGrp="1"/>
          </p:cNvSpPr>
          <p:nvPr>
            <p:ph type="sldNum" sz="quarter" idx="12"/>
          </p:nvPr>
        </p:nvSpPr>
        <p:spPr/>
        <p:txBody>
          <a:bodyPr/>
          <a:lstStyle>
            <a:lvl1pPr>
              <a:defRPr/>
            </a:lvl1pPr>
          </a:lstStyle>
          <a:p>
            <a:pPr>
              <a:defRPr/>
            </a:pPr>
            <a:fld id="{92806569-995F-4EB6-B8D3-A1863ABA635F}"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DD1588D-9047-411D-845A-20E4A7A7ACD2}" type="datetimeFigureOut">
              <a:rPr lang="es-ES_tradnl"/>
              <a:pPr>
                <a:defRPr/>
              </a:pPr>
              <a:t>28/05/2009</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7E50A4B-A68B-4DEA-8615-A774C77E4B44}"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5.xml"/><Relationship Id="rId7" Type="http://schemas.openxmlformats.org/officeDocument/2006/relationships/slide" Target="slide1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6.xml"/><Relationship Id="rId7"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image" Target="../media/image2.jpeg"/><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3.xml"/><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2000" r="-42000"/>
          </a:stretch>
        </a:blipFill>
        <a:effectLst/>
      </p:bgPr>
    </p:bg>
    <p:spTree>
      <p:nvGrpSpPr>
        <p:cNvPr id="1" name=""/>
        <p:cNvGrpSpPr/>
        <p:nvPr/>
      </p:nvGrpSpPr>
      <p:grpSpPr>
        <a:xfrm>
          <a:off x="0" y="0"/>
          <a:ext cx="0" cy="0"/>
          <a:chOff x="0" y="0"/>
          <a:chExt cx="0" cy="0"/>
        </a:xfrm>
      </p:grpSpPr>
      <p:sp>
        <p:nvSpPr>
          <p:cNvPr id="2050" name="1 Título"/>
          <p:cNvSpPr>
            <a:spLocks noGrp="1"/>
          </p:cNvSpPr>
          <p:nvPr>
            <p:ph type="ctrTitle"/>
          </p:nvPr>
        </p:nvSpPr>
        <p:spPr>
          <a:xfrm>
            <a:off x="571500" y="285750"/>
            <a:ext cx="7772400" cy="1470025"/>
          </a:xfrm>
        </p:spPr>
        <p:txBody>
          <a:bodyPr/>
          <a:lstStyle/>
          <a:p>
            <a:r>
              <a:rPr lang="es-ES" b="1" smtClean="0">
                <a:solidFill>
                  <a:schemeClr val="bg1"/>
                </a:solidFill>
              </a:rPr>
              <a:t>CLUB DE CAMPO DE CÓRDOBA</a:t>
            </a:r>
            <a:endParaRPr lang="es-ES_tradnl" b="1" smtClean="0">
              <a:solidFill>
                <a:schemeClr val="bg1"/>
              </a:solidFill>
            </a:endParaRPr>
          </a:p>
        </p:txBody>
      </p:sp>
      <p:sp>
        <p:nvSpPr>
          <p:cNvPr id="3" name="2 Subtítulo"/>
          <p:cNvSpPr>
            <a:spLocks noGrp="1"/>
          </p:cNvSpPr>
          <p:nvPr>
            <p:ph type="subTitle" idx="1"/>
          </p:nvPr>
        </p:nvSpPr>
        <p:spPr>
          <a:xfrm>
            <a:off x="-214313" y="5643563"/>
            <a:ext cx="5429251" cy="1214437"/>
          </a:xfrm>
        </p:spPr>
        <p:txBody>
          <a:bodyPr rtlCol="0">
            <a:normAutofit fontScale="92500" lnSpcReduction="20000"/>
          </a:bodyPr>
          <a:lstStyle/>
          <a:p>
            <a:pPr fontAlgn="auto">
              <a:spcAft>
                <a:spcPts val="0"/>
              </a:spcAft>
              <a:buFont typeface="Arial" pitchFamily="34" charset="0"/>
              <a:buNone/>
              <a:defRPr/>
            </a:pPr>
            <a:r>
              <a:rPr lang="es-ES_tradnl" dirty="0" smtClean="0">
                <a:solidFill>
                  <a:schemeClr val="bg1"/>
                </a:solidFill>
              </a:rPr>
              <a:t>dispone </a:t>
            </a:r>
            <a:r>
              <a:rPr lang="es-ES_tradnl" dirty="0">
                <a:solidFill>
                  <a:schemeClr val="bg1"/>
                </a:solidFill>
              </a:rPr>
              <a:t>de un entorno privilegiado en plena Sierra de </a:t>
            </a:r>
            <a:r>
              <a:rPr lang="es-ES_tradnl" dirty="0" smtClean="0">
                <a:solidFill>
                  <a:schemeClr val="bg1"/>
                </a:solidFill>
              </a:rPr>
              <a:t>Córdoba</a:t>
            </a:r>
            <a:endParaRPr lang="es-ES_trad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
        <p:nvSpPr>
          <p:cNvPr id="8" name="7 CuadroTexto"/>
          <p:cNvSpPr txBox="1"/>
          <p:nvPr/>
        </p:nvSpPr>
        <p:spPr>
          <a:xfrm>
            <a:off x="1785938" y="571500"/>
            <a:ext cx="4714875" cy="1446213"/>
          </a:xfrm>
          <a:prstGeom prst="rect">
            <a:avLst/>
          </a:prstGeom>
          <a:noFill/>
        </p:spPr>
        <p:txBody>
          <a:bodyPr>
            <a:spAutoFit/>
          </a:bodyPr>
          <a:lstStyle/>
          <a:p>
            <a:pPr algn="ctr" fontAlgn="auto">
              <a:spcAft>
                <a:spcPts val="0"/>
              </a:spcAft>
              <a:defRPr/>
            </a:pPr>
            <a:r>
              <a:rPr lang="es-ES" sz="4400" dirty="0">
                <a:latin typeface="+mj-lt"/>
                <a:ea typeface="+mj-ea"/>
                <a:cs typeface="+mj-cs"/>
              </a:rPr>
              <a:t>Características generales</a:t>
            </a:r>
            <a:endParaRPr lang="es-ES_tradnl" sz="4400" dirty="0">
              <a:latin typeface="+mj-lt"/>
              <a:ea typeface="+mj-ea"/>
              <a:cs typeface="+mj-cs"/>
            </a:endParaRPr>
          </a:p>
        </p:txBody>
      </p:sp>
      <p:sp>
        <p:nvSpPr>
          <p:cNvPr id="10" name="9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
        <p:nvSpPr>
          <p:cNvPr id="11269" name="10 CuadroTexto"/>
          <p:cNvSpPr txBox="1">
            <a:spLocks noChangeArrowheads="1"/>
          </p:cNvSpPr>
          <p:nvPr/>
        </p:nvSpPr>
        <p:spPr bwMode="auto">
          <a:xfrm>
            <a:off x="250825" y="6092825"/>
            <a:ext cx="963613" cy="366713"/>
          </a:xfrm>
          <a:prstGeom prst="rect">
            <a:avLst/>
          </a:prstGeom>
          <a:noFill/>
          <a:ln w="9525">
            <a:noFill/>
            <a:miter lim="800000"/>
            <a:headEnd/>
            <a:tailEnd/>
          </a:ln>
        </p:spPr>
        <p:txBody>
          <a:bodyPr>
            <a:spAutoFit/>
          </a:bodyPr>
          <a:lstStyle/>
          <a:p>
            <a:r>
              <a:rPr lang="es-ES">
                <a:latin typeface="Calibri" pitchFamily="34" charset="0"/>
                <a:hlinkClick r:id="rId3" action="ppaction://hlinksldjump"/>
              </a:rPr>
              <a:t>volver</a:t>
            </a:r>
            <a:endParaRPr lang="es-ES_tradn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7467600" cy="1042981"/>
          </a:xfrm>
          <a:solidFill>
            <a:schemeClr val="accent1">
              <a:lumMod val="75000"/>
              <a:alpha val="49000"/>
            </a:schemeClr>
          </a:solidFill>
        </p:spPr>
        <p:txBody>
          <a:bodyPr/>
          <a:lstStyle/>
          <a:p>
            <a:pPr>
              <a:buNone/>
            </a:pPr>
            <a:r>
              <a:rPr lang="es-ES" dirty="0" smtClean="0"/>
              <a:t>A continuación nos centraremos en el análisis de los siguiente puestos:</a:t>
            </a:r>
            <a:endParaRPr lang="es-ES_tradnl" dirty="0"/>
          </a:p>
        </p:txBody>
      </p:sp>
      <p:sp>
        <p:nvSpPr>
          <p:cNvPr id="4" name="1 Título"/>
          <p:cNvSpPr>
            <a:spLocks noGrp="1"/>
          </p:cNvSpPr>
          <p:nvPr>
            <p:ph type="title"/>
          </p:nvPr>
        </p:nvSpPr>
        <p:spPr/>
        <p:txBody>
          <a:bodyPr/>
          <a:lstStyle/>
          <a:p>
            <a:pPr lvl="0" algn="ctr"/>
            <a:r>
              <a:rPr lang="es-ES" sz="4000" cap="all" dirty="0" smtClean="0"/>
              <a:t/>
            </a:r>
            <a:br>
              <a:rPr lang="es-ES" sz="4000" cap="all" dirty="0" smtClean="0"/>
            </a:br>
            <a:r>
              <a:rPr lang="es-ES" sz="4000" cap="all" dirty="0" smtClean="0"/>
              <a:t>manual organizativo de</a:t>
            </a:r>
            <a:br>
              <a:rPr lang="es-ES" sz="4000" cap="all" dirty="0" smtClean="0"/>
            </a:br>
            <a:r>
              <a:rPr lang="es-ES" sz="4000" cap="all" dirty="0" smtClean="0"/>
              <a:t> los puestos</a:t>
            </a:r>
            <a:r>
              <a:rPr lang="es-ES_tradnl" dirty="0" smtClean="0"/>
              <a:t/>
            </a:r>
            <a:br>
              <a:rPr lang="es-ES_tradnl" dirty="0" smtClean="0"/>
            </a:br>
            <a:endParaRPr lang="es-ES_tradnl" dirty="0"/>
          </a:p>
        </p:txBody>
      </p:sp>
      <p:pic>
        <p:nvPicPr>
          <p:cNvPr id="5"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
        <p:nvSpPr>
          <p:cNvPr id="9" name="8 Proceso predefinido"/>
          <p:cNvSpPr/>
          <p:nvPr/>
        </p:nvSpPr>
        <p:spPr>
          <a:xfrm>
            <a:off x="500034" y="2714620"/>
            <a:ext cx="2500330" cy="1428760"/>
          </a:xfrm>
          <a:prstGeom prst="flowChartPredefinedProcess">
            <a:avLst/>
          </a:prstGeom>
          <a:solidFill>
            <a:srgbClr val="00B050"/>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s-ES_tradnl" b="1">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endParaRPr>
          </a:p>
        </p:txBody>
      </p:sp>
      <p:sp>
        <p:nvSpPr>
          <p:cNvPr id="10" name="9 Proceso predefinido"/>
          <p:cNvSpPr/>
          <p:nvPr/>
        </p:nvSpPr>
        <p:spPr>
          <a:xfrm>
            <a:off x="5857884" y="5072074"/>
            <a:ext cx="2500330" cy="1428760"/>
          </a:xfrm>
          <a:prstGeom prst="flowChartPredefinedProcess">
            <a:avLst/>
          </a:prstGeom>
          <a:solidFill>
            <a:srgbClr val="00B050"/>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s-ES_tradnl" b="1">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endParaRPr>
          </a:p>
        </p:txBody>
      </p:sp>
      <p:sp>
        <p:nvSpPr>
          <p:cNvPr id="11" name="10 Proceso predefinido"/>
          <p:cNvSpPr/>
          <p:nvPr/>
        </p:nvSpPr>
        <p:spPr>
          <a:xfrm>
            <a:off x="3143240" y="4286256"/>
            <a:ext cx="2500330" cy="1428760"/>
          </a:xfrm>
          <a:prstGeom prst="flowChartPredefinedProcess">
            <a:avLst/>
          </a:prstGeom>
          <a:solidFill>
            <a:srgbClr val="00B050"/>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s-ES_tradnl" b="1">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endParaRPr>
          </a:p>
        </p:txBody>
      </p:sp>
      <p:sp>
        <p:nvSpPr>
          <p:cNvPr id="12" name="11 CuadroTexto"/>
          <p:cNvSpPr txBox="1"/>
          <p:nvPr/>
        </p:nvSpPr>
        <p:spPr>
          <a:xfrm>
            <a:off x="785786" y="3214686"/>
            <a:ext cx="1857388" cy="461665"/>
          </a:xfrm>
          <a:prstGeom prst="rect">
            <a:avLst/>
          </a:prstGeom>
          <a:noFill/>
        </p:spPr>
        <p:txBody>
          <a:bodyPr wrap="square" rtlCol="0">
            <a:spAutoFit/>
          </a:bodyPr>
          <a:lstStyle/>
          <a:p>
            <a:r>
              <a:rPr lang="es-ES" sz="2400" dirty="0" smtClean="0"/>
              <a:t>GERENTE</a:t>
            </a:r>
            <a:endParaRPr lang="es-ES_tradnl" sz="2400" dirty="0"/>
          </a:p>
        </p:txBody>
      </p:sp>
      <p:sp>
        <p:nvSpPr>
          <p:cNvPr id="13" name="12 CuadroTexto"/>
          <p:cNvSpPr txBox="1"/>
          <p:nvPr/>
        </p:nvSpPr>
        <p:spPr>
          <a:xfrm>
            <a:off x="3500430" y="4857760"/>
            <a:ext cx="1928826" cy="369332"/>
          </a:xfrm>
          <a:prstGeom prst="rect">
            <a:avLst/>
          </a:prstGeom>
          <a:noFill/>
        </p:spPr>
        <p:txBody>
          <a:bodyPr wrap="square" rtlCol="0">
            <a:spAutoFit/>
          </a:bodyPr>
          <a:lstStyle/>
          <a:p>
            <a:r>
              <a:rPr lang="es-ES" b="1" dirty="0" smtClean="0"/>
              <a:t>GREENKEPER</a:t>
            </a:r>
            <a:endParaRPr lang="es-ES_tradnl" b="1" dirty="0"/>
          </a:p>
        </p:txBody>
      </p:sp>
      <p:sp>
        <p:nvSpPr>
          <p:cNvPr id="14" name="13 CuadroTexto"/>
          <p:cNvSpPr txBox="1"/>
          <p:nvPr/>
        </p:nvSpPr>
        <p:spPr>
          <a:xfrm>
            <a:off x="6500826" y="5500702"/>
            <a:ext cx="1643074" cy="707886"/>
          </a:xfrm>
          <a:prstGeom prst="rect">
            <a:avLst/>
          </a:prstGeom>
          <a:noFill/>
        </p:spPr>
        <p:txBody>
          <a:bodyPr wrap="square" rtlCol="0">
            <a:spAutoFit/>
          </a:bodyPr>
          <a:lstStyle/>
          <a:p>
            <a:r>
              <a:rPr lang="es-ES" sz="2000" b="1" dirty="0" smtClean="0"/>
              <a:t>JEFE ADMON.</a:t>
            </a:r>
            <a:endParaRPr lang="es-ES_tradnl" sz="2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graphicFrame>
        <p:nvGraphicFramePr>
          <p:cNvPr id="5" name="4 Tabla"/>
          <p:cNvGraphicFramePr>
            <a:graphicFrameLocks noGrp="1"/>
          </p:cNvGraphicFramePr>
          <p:nvPr/>
        </p:nvGraphicFramePr>
        <p:xfrm>
          <a:off x="-1" y="1142984"/>
          <a:ext cx="9144002" cy="5715016"/>
        </p:xfrm>
        <a:graphic>
          <a:graphicData uri="http://schemas.openxmlformats.org/drawingml/2006/table">
            <a:tbl>
              <a:tblPr firstRow="1" firstCol="1" bandRow="1" bandCol="1">
                <a:tableStyleId>{F5AB1C69-6EDB-4FF4-983F-18BD219EF322}</a:tableStyleId>
              </a:tblPr>
              <a:tblGrid>
                <a:gridCol w="2104548"/>
                <a:gridCol w="2198496"/>
                <a:gridCol w="2554957"/>
                <a:gridCol w="2286001"/>
              </a:tblGrid>
              <a:tr h="341990">
                <a:tc>
                  <a:txBody>
                    <a:bodyPr/>
                    <a:lstStyle/>
                    <a:p>
                      <a:pPr algn="ctr"/>
                      <a:r>
                        <a:rPr lang="es-ES" sz="1500" dirty="0" smtClean="0">
                          <a:effectLst>
                            <a:glow rad="228600">
                              <a:schemeClr val="accent4">
                                <a:satMod val="175000"/>
                                <a:alpha val="40000"/>
                              </a:schemeClr>
                            </a:glow>
                          </a:effectLst>
                        </a:rPr>
                        <a:t>Características</a:t>
                      </a:r>
                      <a:endParaRPr lang="es-ES_tradnl" sz="1500" b="1" dirty="0">
                        <a:solidFill>
                          <a:srgbClr val="FFC000"/>
                        </a:solidFill>
                        <a:effectLst>
                          <a:glow rad="228600">
                            <a:schemeClr val="accent4">
                              <a:satMod val="175000"/>
                              <a:alpha val="40000"/>
                            </a:schemeClr>
                          </a:glow>
                        </a:effectLst>
                      </a:endParaRPr>
                    </a:p>
                  </a:txBody>
                  <a:tcPr/>
                </a:tc>
                <a:tc>
                  <a:txBody>
                    <a:bodyPr/>
                    <a:lstStyle/>
                    <a:p>
                      <a:pPr algn="ctr"/>
                      <a:r>
                        <a:rPr lang="es-ES" sz="1500" dirty="0" smtClean="0">
                          <a:solidFill>
                            <a:schemeClr val="tx1"/>
                          </a:solidFill>
                          <a:effectLst>
                            <a:glow rad="228600">
                              <a:schemeClr val="accent2">
                                <a:satMod val="175000"/>
                                <a:alpha val="40000"/>
                              </a:schemeClr>
                            </a:glow>
                          </a:effectLst>
                        </a:rPr>
                        <a:t>Gerente</a:t>
                      </a:r>
                      <a:endParaRPr lang="es-ES_tradnl" sz="1500" b="1" dirty="0">
                        <a:solidFill>
                          <a:schemeClr val="tx1"/>
                        </a:solidFill>
                        <a:effectLst>
                          <a:glow rad="228600">
                            <a:schemeClr val="accent2">
                              <a:satMod val="175000"/>
                              <a:alpha val="40000"/>
                            </a:schemeClr>
                          </a:glow>
                        </a:effectLst>
                      </a:endParaRPr>
                    </a:p>
                  </a:txBody>
                  <a:tcPr/>
                </a:tc>
                <a:tc>
                  <a:txBody>
                    <a:bodyPr/>
                    <a:lstStyle/>
                    <a:p>
                      <a:pPr algn="ctr"/>
                      <a:r>
                        <a:rPr lang="es-ES" sz="1500" dirty="0" err="1" smtClean="0">
                          <a:solidFill>
                            <a:schemeClr val="tx1"/>
                          </a:solidFill>
                          <a:effectLst>
                            <a:glow rad="228600">
                              <a:schemeClr val="accent2">
                                <a:satMod val="175000"/>
                                <a:alpha val="40000"/>
                              </a:schemeClr>
                            </a:glow>
                          </a:effectLst>
                        </a:rPr>
                        <a:t>Greenkeeper</a:t>
                      </a:r>
                      <a:endParaRPr lang="es-ES_tradnl" sz="1500" b="1" dirty="0">
                        <a:solidFill>
                          <a:schemeClr val="tx1"/>
                        </a:solidFill>
                        <a:effectLst>
                          <a:glow rad="228600">
                            <a:schemeClr val="accent2">
                              <a:satMod val="175000"/>
                              <a:alpha val="40000"/>
                            </a:schemeClr>
                          </a:glow>
                        </a:effectLst>
                      </a:endParaRPr>
                    </a:p>
                  </a:txBody>
                  <a:tcPr/>
                </a:tc>
                <a:tc>
                  <a:txBody>
                    <a:bodyPr/>
                    <a:lstStyle/>
                    <a:p>
                      <a:pPr algn="ctr"/>
                      <a:r>
                        <a:rPr lang="es-ES" sz="1500" dirty="0" smtClean="0">
                          <a:solidFill>
                            <a:schemeClr val="tx1"/>
                          </a:solidFill>
                          <a:effectLst>
                            <a:glow rad="228600">
                              <a:schemeClr val="accent2">
                                <a:satMod val="175000"/>
                                <a:alpha val="40000"/>
                              </a:schemeClr>
                            </a:glow>
                          </a:effectLst>
                        </a:rPr>
                        <a:t>Jefe </a:t>
                      </a:r>
                      <a:r>
                        <a:rPr lang="es-ES" sz="1500" dirty="0" err="1" smtClean="0">
                          <a:solidFill>
                            <a:schemeClr val="tx1"/>
                          </a:solidFill>
                          <a:effectLst>
                            <a:glow rad="228600">
                              <a:schemeClr val="accent2">
                                <a:satMod val="175000"/>
                                <a:alpha val="40000"/>
                              </a:schemeClr>
                            </a:glow>
                          </a:effectLst>
                        </a:rPr>
                        <a:t>Admón</a:t>
                      </a:r>
                      <a:endParaRPr lang="es-ES_tradnl" sz="1500" b="1" dirty="0">
                        <a:solidFill>
                          <a:schemeClr val="tx1"/>
                        </a:solidFill>
                        <a:effectLst>
                          <a:glow rad="228600">
                            <a:schemeClr val="accent2">
                              <a:satMod val="175000"/>
                              <a:alpha val="40000"/>
                            </a:schemeClr>
                          </a:glow>
                        </a:effectLst>
                      </a:endParaRPr>
                    </a:p>
                  </a:txBody>
                  <a:tcPr/>
                </a:tc>
              </a:tr>
              <a:tr h="2051939">
                <a:tc>
                  <a:txBody>
                    <a:bodyPr/>
                    <a:lstStyle/>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Misión</a:t>
                      </a:r>
                      <a:endParaRPr lang="es-ES_tradnl" sz="1500" b="1" dirty="0">
                        <a:solidFill>
                          <a:schemeClr val="tx1"/>
                        </a:solidFill>
                        <a:effectLst>
                          <a:glow rad="228600">
                            <a:schemeClr val="accent1">
                              <a:satMod val="175000"/>
                              <a:alpha val="40000"/>
                            </a:schemeClr>
                          </a:glow>
                        </a:effectLst>
                      </a:endParaRPr>
                    </a:p>
                  </a:txBody>
                  <a:tcPr/>
                </a:tc>
                <a:tc>
                  <a:txBody>
                    <a:bodyPr/>
                    <a:lstStyle/>
                    <a:p>
                      <a:r>
                        <a:rPr lang="es-ES" sz="1500" dirty="0" smtClean="0"/>
                        <a:t>Dirigir</a:t>
                      </a:r>
                      <a:r>
                        <a:rPr lang="es-ES" sz="1500" baseline="0" dirty="0" smtClean="0"/>
                        <a:t> todos los cargos que se encuentren bajo su tutela.</a:t>
                      </a:r>
                      <a:endParaRPr lang="es-ES_tradnl" sz="1500" dirty="0"/>
                    </a:p>
                  </a:txBody>
                  <a:tcPr>
                    <a:solidFill>
                      <a:schemeClr val="accent3">
                        <a:tint val="40000"/>
                        <a:alpha val="82000"/>
                      </a:schemeClr>
                    </a:solidFill>
                  </a:tcPr>
                </a:tc>
                <a:tc>
                  <a:txBody>
                    <a:bodyPr/>
                    <a:lstStyle/>
                    <a:p>
                      <a:r>
                        <a:rPr lang="es-ES" sz="1500" dirty="0" smtClean="0"/>
                        <a:t>Que el campo esté en las</a:t>
                      </a:r>
                      <a:r>
                        <a:rPr lang="es-ES" sz="1500" baseline="0" dirty="0" smtClean="0"/>
                        <a:t> mejores condiciones para el desarrollo del golf y que todo esté perfecto, además del control de todo empleado a su cargo.</a:t>
                      </a:r>
                      <a:endParaRPr lang="es-ES_tradnl" sz="1500" dirty="0"/>
                    </a:p>
                  </a:txBody>
                  <a:tcPr>
                    <a:solidFill>
                      <a:schemeClr val="accent3">
                        <a:tint val="40000"/>
                        <a:alpha val="82000"/>
                      </a:schemeClr>
                    </a:solidFill>
                  </a:tcPr>
                </a:tc>
                <a:tc>
                  <a:txBody>
                    <a:bodyPr/>
                    <a:lstStyle/>
                    <a:p>
                      <a:r>
                        <a:rPr lang="es-ES" sz="1500" dirty="0" smtClean="0"/>
                        <a:t>Lleva a cabo todo lo referido a  la </a:t>
                      </a:r>
                      <a:r>
                        <a:rPr lang="es-ES_tradnl" sz="1500" dirty="0" smtClean="0"/>
                        <a:t>Consultoría estratégica especializada en proyectos de organización, viabilidad...</a:t>
                      </a:r>
                      <a:endParaRPr lang="es-ES_tradnl" sz="1500" dirty="0"/>
                    </a:p>
                  </a:txBody>
                  <a:tcPr>
                    <a:solidFill>
                      <a:schemeClr val="accent3">
                        <a:tint val="40000"/>
                        <a:alpha val="82000"/>
                      </a:schemeClr>
                    </a:solidFill>
                  </a:tcPr>
                </a:tc>
              </a:tr>
              <a:tr h="862205">
                <a:tc>
                  <a:txBody>
                    <a:bodyPr/>
                    <a:lstStyle/>
                    <a:p>
                      <a:pPr algn="ct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Autoridad</a:t>
                      </a: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Jerárquica</a:t>
                      </a:r>
                      <a:endParaRPr lang="es-ES_tradnl" sz="1500" b="1" dirty="0">
                        <a:solidFill>
                          <a:schemeClr val="tx1"/>
                        </a:solidFill>
                        <a:effectLst>
                          <a:glow rad="228600">
                            <a:schemeClr val="accent1">
                              <a:satMod val="175000"/>
                              <a:alpha val="40000"/>
                            </a:schemeClr>
                          </a:glow>
                        </a:effectLst>
                      </a:endParaRPr>
                    </a:p>
                  </a:txBody>
                  <a:tcPr/>
                </a:tc>
                <a:tc>
                  <a:txBody>
                    <a:bodyPr/>
                    <a:lstStyle/>
                    <a:p>
                      <a:r>
                        <a:rPr lang="es-ES" sz="1500" dirty="0" smtClean="0"/>
                        <a:t>Sobre</a:t>
                      </a:r>
                      <a:r>
                        <a:rPr lang="es-ES" sz="1500" baseline="0" dirty="0" smtClean="0"/>
                        <a:t> todos los empleados </a:t>
                      </a:r>
                      <a:endParaRPr lang="es-ES_tradnl" sz="1500" dirty="0"/>
                    </a:p>
                  </a:txBody>
                  <a:tcPr>
                    <a:solidFill>
                      <a:schemeClr val="accent3">
                        <a:tint val="40000"/>
                        <a:alpha val="82000"/>
                      </a:schemeClr>
                    </a:solidFill>
                  </a:tcPr>
                </a:tc>
                <a:tc>
                  <a:txBody>
                    <a:bodyPr/>
                    <a:lstStyle/>
                    <a:p>
                      <a:r>
                        <a:rPr lang="es-ES" sz="1500" dirty="0" smtClean="0"/>
                        <a:t>Sobre los 8 empleados</a:t>
                      </a:r>
                      <a:r>
                        <a:rPr lang="es-ES" sz="1500" baseline="0" dirty="0" smtClean="0"/>
                        <a:t> a su cargo (jardineros y mecánica)</a:t>
                      </a:r>
                      <a:endParaRPr lang="es-ES_tradnl" sz="1500" dirty="0"/>
                    </a:p>
                  </a:txBody>
                  <a:tcPr>
                    <a:solidFill>
                      <a:schemeClr val="accent3">
                        <a:tint val="40000"/>
                        <a:alpha val="82000"/>
                      </a:schemeClr>
                    </a:solidFill>
                  </a:tcPr>
                </a:tc>
                <a:tc>
                  <a:txBody>
                    <a:bodyPr/>
                    <a:lstStyle/>
                    <a:p>
                      <a:r>
                        <a:rPr lang="es-ES" sz="1500" dirty="0" smtClean="0"/>
                        <a:t>Sobre los dos administrativos</a:t>
                      </a:r>
                      <a:endParaRPr lang="es-ES_tradnl" sz="1500" dirty="0"/>
                    </a:p>
                  </a:txBody>
                  <a:tcPr>
                    <a:solidFill>
                      <a:schemeClr val="accent3">
                        <a:tint val="40000"/>
                        <a:alpha val="82000"/>
                      </a:schemeClr>
                    </a:solidFill>
                  </a:tcPr>
                </a:tc>
              </a:tr>
              <a:tr h="2458882">
                <a:tc>
                  <a:txBody>
                    <a:bodyPr/>
                    <a:lstStyle/>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Toma </a:t>
                      </a:r>
                      <a:r>
                        <a:rPr lang="es-ES" sz="1500" dirty="0" smtClean="0">
                          <a:effectLst>
                            <a:glow rad="228600">
                              <a:schemeClr val="accent1">
                                <a:satMod val="175000"/>
                                <a:alpha val="40000"/>
                              </a:schemeClr>
                            </a:glow>
                          </a:effectLst>
                        </a:rPr>
                        <a:t>de decisiones </a:t>
                      </a:r>
                      <a:endParaRPr lang="es-ES_tradnl" sz="1500" b="1" dirty="0">
                        <a:solidFill>
                          <a:schemeClr val="tx1"/>
                        </a:solidFill>
                        <a:effectLst>
                          <a:glow rad="228600">
                            <a:schemeClr val="accent1">
                              <a:satMod val="175000"/>
                              <a:alpha val="40000"/>
                            </a:schemeClr>
                          </a:glow>
                        </a:effectLst>
                      </a:endParaRPr>
                    </a:p>
                  </a:txBody>
                  <a:tcPr/>
                </a:tc>
                <a:tc>
                  <a:txBody>
                    <a:bodyPr/>
                    <a:lstStyle/>
                    <a:p>
                      <a:r>
                        <a:rPr lang="es-ES" sz="1500" dirty="0" smtClean="0"/>
                        <a:t>Todas,</a:t>
                      </a:r>
                      <a:r>
                        <a:rPr lang="es-ES" sz="1500" baseline="0" dirty="0" smtClean="0"/>
                        <a:t> puesto que el es la máxima potestad bajo el consejo de Administración</a:t>
                      </a:r>
                    </a:p>
                    <a:p>
                      <a:r>
                        <a:rPr lang="es-ES" sz="1500" baseline="0" dirty="0" smtClean="0"/>
                        <a:t>(decisión estratégica)</a:t>
                      </a:r>
                      <a:endParaRPr lang="es-ES_tradnl" sz="1500" dirty="0"/>
                    </a:p>
                  </a:txBody>
                  <a:tcPr>
                    <a:solidFill>
                      <a:schemeClr val="accent3">
                        <a:tint val="40000"/>
                        <a:alpha val="82000"/>
                      </a:schemeClr>
                    </a:solidFill>
                  </a:tcPr>
                </a:tc>
                <a:tc>
                  <a:txBody>
                    <a:bodyPr/>
                    <a:lstStyle/>
                    <a:p>
                      <a:r>
                        <a:rPr lang="es-ES" sz="1500" dirty="0" smtClean="0"/>
                        <a:t>Todo</a:t>
                      </a:r>
                      <a:r>
                        <a:rPr lang="es-ES" sz="1500" baseline="0" dirty="0" smtClean="0"/>
                        <a:t> lo referente a materias de jardinería, y sólo en algunas fuertes decisiones de inversión  se dirige al gerente. </a:t>
                      </a:r>
                    </a:p>
                    <a:p>
                      <a:r>
                        <a:rPr lang="es-ES" sz="1500" baseline="0" dirty="0" smtClean="0"/>
                        <a:t>(decisión táctica-coordinativa)</a:t>
                      </a:r>
                      <a:endParaRPr lang="es-ES_tradnl" sz="1500" dirty="0"/>
                    </a:p>
                  </a:txBody>
                  <a:tcPr>
                    <a:solidFill>
                      <a:schemeClr val="accent3">
                        <a:tint val="40000"/>
                        <a:alpha val="82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500" dirty="0" smtClean="0"/>
                        <a:t>La</a:t>
                      </a:r>
                      <a:r>
                        <a:rPr lang="es-ES" sz="1500" baseline="0" dirty="0" smtClean="0"/>
                        <a:t> mayoría de ellas aunque al igual que en el anterior debe consultar al gerente en decisiones de alta importancia. </a:t>
                      </a:r>
                    </a:p>
                    <a:p>
                      <a:pPr marL="0" marR="0" indent="0" algn="l" defTabSz="914400" rtl="0" eaLnBrk="1" fontAlgn="auto" latinLnBrk="0" hangingPunct="1">
                        <a:lnSpc>
                          <a:spcPct val="100000"/>
                        </a:lnSpc>
                        <a:spcBef>
                          <a:spcPts val="0"/>
                        </a:spcBef>
                        <a:spcAft>
                          <a:spcPts val="0"/>
                        </a:spcAft>
                        <a:buClrTx/>
                        <a:buSzTx/>
                        <a:buFontTx/>
                        <a:buNone/>
                        <a:tabLst/>
                        <a:defRPr/>
                      </a:pPr>
                      <a:r>
                        <a:rPr lang="es-ES" sz="1500" baseline="0" dirty="0" smtClean="0"/>
                        <a:t>(decisión táctica-coordinativa)</a:t>
                      </a:r>
                      <a:endParaRPr lang="es-ES_tradnl" sz="1500" dirty="0" smtClean="0"/>
                    </a:p>
                    <a:p>
                      <a:endParaRPr lang="es-ES_tradnl" sz="1500" dirty="0"/>
                    </a:p>
                  </a:txBody>
                  <a:tcPr>
                    <a:solidFill>
                      <a:schemeClr val="accent3">
                        <a:tint val="40000"/>
                        <a:alpha val="82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0" y="1071546"/>
          <a:ext cx="9144000" cy="5786455"/>
        </p:xfrm>
        <a:graphic>
          <a:graphicData uri="http://schemas.openxmlformats.org/drawingml/2006/table">
            <a:tbl>
              <a:tblPr firstRow="1" firstCol="1" bandRow="1" bandCol="1">
                <a:tableStyleId>{F5AB1C69-6EDB-4FF4-983F-18BD219EF322}</a:tableStyleId>
              </a:tblPr>
              <a:tblGrid>
                <a:gridCol w="2104546"/>
                <a:gridCol w="2275371"/>
                <a:gridCol w="2478082"/>
                <a:gridCol w="2286001"/>
              </a:tblGrid>
              <a:tr h="590618">
                <a:tc>
                  <a:txBody>
                    <a:bodyPr/>
                    <a:lstStyle/>
                    <a:p>
                      <a:pPr algn="ctr"/>
                      <a:r>
                        <a:rPr lang="es-ES" sz="1500" dirty="0" smtClean="0">
                          <a:effectLst>
                            <a:glow rad="228600">
                              <a:schemeClr val="accent4">
                                <a:satMod val="175000"/>
                                <a:alpha val="40000"/>
                              </a:schemeClr>
                            </a:glow>
                          </a:effectLst>
                        </a:rPr>
                        <a:t>Características</a:t>
                      </a:r>
                      <a:endParaRPr lang="es-ES_tradnl" sz="1500" b="1" dirty="0">
                        <a:effectLst>
                          <a:glow rad="228600">
                            <a:schemeClr val="accent4">
                              <a:satMod val="175000"/>
                              <a:alpha val="40000"/>
                            </a:schemeClr>
                          </a:glow>
                        </a:effectLst>
                      </a:endParaRPr>
                    </a:p>
                  </a:txBody>
                  <a:tcPr/>
                </a:tc>
                <a:tc>
                  <a:txBody>
                    <a:bodyPr/>
                    <a:lstStyle/>
                    <a:p>
                      <a:pPr algn="ctr"/>
                      <a:r>
                        <a:rPr lang="es-ES" sz="1500" dirty="0" smtClean="0">
                          <a:effectLst>
                            <a:glow rad="228600">
                              <a:schemeClr val="accent2">
                                <a:satMod val="175000"/>
                                <a:alpha val="40000"/>
                              </a:schemeClr>
                            </a:glow>
                          </a:effectLst>
                        </a:rPr>
                        <a:t>Gerente</a:t>
                      </a:r>
                      <a:endParaRPr lang="es-ES_tradnl" sz="1500" b="1" dirty="0">
                        <a:effectLst>
                          <a:glow rad="228600">
                            <a:schemeClr val="accent2">
                              <a:satMod val="175000"/>
                              <a:alpha val="40000"/>
                            </a:schemeClr>
                          </a:glow>
                        </a:effectLst>
                      </a:endParaRPr>
                    </a:p>
                  </a:txBody>
                  <a:tcPr/>
                </a:tc>
                <a:tc>
                  <a:txBody>
                    <a:bodyPr/>
                    <a:lstStyle/>
                    <a:p>
                      <a:pPr algn="ctr"/>
                      <a:r>
                        <a:rPr lang="es-ES" sz="1500" dirty="0" err="1" smtClean="0">
                          <a:effectLst>
                            <a:glow rad="228600">
                              <a:schemeClr val="accent2">
                                <a:satMod val="175000"/>
                                <a:alpha val="40000"/>
                              </a:schemeClr>
                            </a:glow>
                          </a:effectLst>
                        </a:rPr>
                        <a:t>Greenkeeper</a:t>
                      </a:r>
                      <a:endParaRPr lang="es-ES_tradnl" sz="1500" b="1" dirty="0">
                        <a:effectLst>
                          <a:glow rad="228600">
                            <a:schemeClr val="accent2">
                              <a:satMod val="175000"/>
                              <a:alpha val="40000"/>
                            </a:schemeClr>
                          </a:glow>
                        </a:effectLst>
                      </a:endParaRPr>
                    </a:p>
                  </a:txBody>
                  <a:tcPr/>
                </a:tc>
                <a:tc>
                  <a:txBody>
                    <a:bodyPr/>
                    <a:lstStyle/>
                    <a:p>
                      <a:pPr algn="ctr"/>
                      <a:r>
                        <a:rPr lang="es-ES" sz="1500" dirty="0" smtClean="0">
                          <a:effectLst>
                            <a:glow rad="228600">
                              <a:schemeClr val="accent2">
                                <a:satMod val="175000"/>
                                <a:alpha val="40000"/>
                              </a:schemeClr>
                            </a:glow>
                          </a:effectLst>
                        </a:rPr>
                        <a:t>Jefe </a:t>
                      </a:r>
                      <a:r>
                        <a:rPr lang="es-ES" sz="1500" dirty="0" err="1" smtClean="0">
                          <a:effectLst>
                            <a:glow rad="228600">
                              <a:schemeClr val="accent2">
                                <a:satMod val="175000"/>
                                <a:alpha val="40000"/>
                              </a:schemeClr>
                            </a:glow>
                          </a:effectLst>
                        </a:rPr>
                        <a:t>Admón</a:t>
                      </a:r>
                      <a:endParaRPr lang="es-ES_tradnl" sz="1500" b="1" dirty="0">
                        <a:effectLst>
                          <a:glow rad="228600">
                            <a:schemeClr val="accent2">
                              <a:satMod val="175000"/>
                              <a:alpha val="40000"/>
                            </a:schemeClr>
                          </a:glow>
                        </a:effectLst>
                      </a:endParaRPr>
                    </a:p>
                  </a:txBody>
                  <a:tcPr/>
                </a:tc>
              </a:tr>
              <a:tr h="1938130">
                <a:tc>
                  <a:txBody>
                    <a:bodyPr/>
                    <a:lstStyle/>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Control </a:t>
                      </a:r>
                      <a:r>
                        <a:rPr lang="es-ES" sz="1500" dirty="0" smtClean="0">
                          <a:effectLst>
                            <a:glow rad="228600">
                              <a:schemeClr val="accent1">
                                <a:satMod val="175000"/>
                                <a:alpha val="40000"/>
                              </a:schemeClr>
                            </a:glow>
                          </a:effectLst>
                        </a:rPr>
                        <a:t>de su actividad</a:t>
                      </a:r>
                    </a:p>
                    <a:p>
                      <a:pPr algn="ctr"/>
                      <a:endParaRPr lang="es-ES_tradnl" sz="1500" b="1" dirty="0">
                        <a:solidFill>
                          <a:schemeClr val="tx1"/>
                        </a:solidFill>
                        <a:effectLst>
                          <a:glow rad="228600">
                            <a:schemeClr val="accent1">
                              <a:satMod val="175000"/>
                              <a:alpha val="40000"/>
                            </a:schemeClr>
                          </a:glow>
                        </a:effectLst>
                      </a:endParaRPr>
                    </a:p>
                  </a:txBody>
                  <a:tcPr/>
                </a:tc>
                <a:tc>
                  <a:txBody>
                    <a:bodyPr/>
                    <a:lstStyle/>
                    <a:p>
                      <a:r>
                        <a:rPr lang="es-ES" sz="1500" dirty="0" smtClean="0"/>
                        <a:t>A través</a:t>
                      </a:r>
                      <a:r>
                        <a:rPr lang="es-ES" sz="1500" baseline="0" dirty="0" smtClean="0"/>
                        <a:t> de los socios y sus calificaciones y de las Juntas del Consejo de Administración</a:t>
                      </a:r>
                      <a:endParaRPr lang="es-ES_tradnl" sz="1500" dirty="0"/>
                    </a:p>
                  </a:txBody>
                  <a:tcPr>
                    <a:solidFill>
                      <a:schemeClr val="accent3">
                        <a:tint val="40000"/>
                        <a:alpha val="82000"/>
                      </a:schemeClr>
                    </a:solidFill>
                  </a:tcPr>
                </a:tc>
                <a:tc>
                  <a:txBody>
                    <a:bodyPr/>
                    <a:lstStyle/>
                    <a:p>
                      <a:r>
                        <a:rPr lang="es-ES" sz="1500" dirty="0" smtClean="0"/>
                        <a:t>Nuevamente</a:t>
                      </a:r>
                      <a:r>
                        <a:rPr lang="es-ES" sz="1500" baseline="0" dirty="0" smtClean="0"/>
                        <a:t> a través de los socios y del Gerente</a:t>
                      </a:r>
                      <a:endParaRPr lang="es-ES_tradnl" sz="1500" dirty="0"/>
                    </a:p>
                  </a:txBody>
                  <a:tcPr>
                    <a:solidFill>
                      <a:schemeClr val="accent3">
                        <a:tint val="40000"/>
                        <a:alpha val="82000"/>
                      </a:schemeClr>
                    </a:solidFill>
                  </a:tcPr>
                </a:tc>
                <a:tc>
                  <a:txBody>
                    <a:bodyPr/>
                    <a:lstStyle/>
                    <a:p>
                      <a:r>
                        <a:rPr lang="es-ES" sz="1500" dirty="0" smtClean="0"/>
                        <a:t>A </a:t>
                      </a:r>
                      <a:r>
                        <a:rPr lang="es-ES" sz="1500" dirty="0" err="1" smtClean="0"/>
                        <a:t>traves</a:t>
                      </a:r>
                      <a:r>
                        <a:rPr lang="es-ES" sz="1500" dirty="0" smtClean="0"/>
                        <a:t> del Gerente</a:t>
                      </a:r>
                      <a:r>
                        <a:rPr lang="es-ES" sz="1500" baseline="0" dirty="0" smtClean="0"/>
                        <a:t> y el </a:t>
                      </a:r>
                      <a:r>
                        <a:rPr lang="es-ES" sz="1500" baseline="0" dirty="0" err="1" smtClean="0"/>
                        <a:t>Condejo</a:t>
                      </a:r>
                      <a:r>
                        <a:rPr lang="es-ES" sz="1500" baseline="0" dirty="0" smtClean="0"/>
                        <a:t> de Administración</a:t>
                      </a:r>
                      <a:endParaRPr lang="es-ES_tradnl" sz="1500" dirty="0"/>
                    </a:p>
                  </a:txBody>
                  <a:tcPr>
                    <a:solidFill>
                      <a:schemeClr val="accent3">
                        <a:tint val="40000"/>
                        <a:alpha val="82000"/>
                      </a:schemeClr>
                    </a:solidFill>
                  </a:tcPr>
                </a:tc>
              </a:tr>
              <a:tr h="111339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15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500" dirty="0" smtClean="0">
                          <a:effectLst>
                            <a:glow rad="228600">
                              <a:schemeClr val="accent1">
                                <a:satMod val="175000"/>
                                <a:alpha val="40000"/>
                              </a:schemeClr>
                            </a:glow>
                          </a:effectLst>
                        </a:rPr>
                        <a:t>Sistema </a:t>
                      </a:r>
                      <a:r>
                        <a:rPr lang="es-ES" sz="1500" dirty="0" smtClean="0">
                          <a:effectLst>
                            <a:glow rad="228600">
                              <a:schemeClr val="accent1">
                                <a:satMod val="175000"/>
                                <a:alpha val="40000"/>
                              </a:schemeClr>
                            </a:glow>
                          </a:effectLst>
                        </a:rPr>
                        <a:t>de remuneración</a:t>
                      </a:r>
                    </a:p>
                    <a:p>
                      <a:pPr algn="ctr"/>
                      <a:endParaRPr lang="es-ES" sz="1500" b="1" dirty="0" smtClean="0">
                        <a:solidFill>
                          <a:schemeClr val="tx1"/>
                        </a:solidFill>
                        <a:effectLst>
                          <a:glow rad="228600">
                            <a:schemeClr val="accent1">
                              <a:satMod val="175000"/>
                              <a:alpha val="40000"/>
                            </a:schemeClr>
                          </a:glow>
                        </a:effectLst>
                      </a:endParaRPr>
                    </a:p>
                  </a:txBody>
                  <a:tcPr/>
                </a:tc>
                <a:tc>
                  <a:txBody>
                    <a:bodyPr/>
                    <a:lstStyle/>
                    <a:p>
                      <a:r>
                        <a:rPr lang="es-ES" sz="1500" dirty="0" smtClean="0"/>
                        <a:t>Salario de:</a:t>
                      </a:r>
                      <a:r>
                        <a:rPr lang="es-ES" sz="1500" baseline="0" dirty="0" smtClean="0"/>
                        <a:t> </a:t>
                      </a:r>
                      <a:r>
                        <a:rPr lang="es-ES" sz="1500" dirty="0" smtClean="0"/>
                        <a:t>12 pagas mas 2 extras</a:t>
                      </a:r>
                      <a:endParaRPr lang="es-ES_tradnl" sz="1500" dirty="0"/>
                    </a:p>
                  </a:txBody>
                  <a:tcPr>
                    <a:solidFill>
                      <a:schemeClr val="accent3">
                        <a:tint val="40000"/>
                        <a:alpha val="82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500" dirty="0" smtClean="0"/>
                        <a:t>Salario de:</a:t>
                      </a:r>
                      <a:r>
                        <a:rPr lang="es-ES" sz="1500" baseline="0" dirty="0" smtClean="0"/>
                        <a:t> </a:t>
                      </a:r>
                      <a:r>
                        <a:rPr lang="es-ES" sz="1500" dirty="0" smtClean="0"/>
                        <a:t>12 pagas mas 2 extras</a:t>
                      </a:r>
                      <a:endParaRPr lang="es-ES_tradnl" sz="1500" dirty="0" smtClean="0"/>
                    </a:p>
                    <a:p>
                      <a:endParaRPr lang="es-ES_tradnl" sz="1500" dirty="0"/>
                    </a:p>
                  </a:txBody>
                  <a:tcPr>
                    <a:solidFill>
                      <a:schemeClr val="accent3">
                        <a:tint val="40000"/>
                        <a:alpha val="82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500" dirty="0" smtClean="0"/>
                        <a:t>Salario de:</a:t>
                      </a:r>
                      <a:r>
                        <a:rPr lang="es-ES" sz="1500" baseline="0" dirty="0" smtClean="0"/>
                        <a:t> </a:t>
                      </a:r>
                      <a:r>
                        <a:rPr lang="es-ES" sz="1500" dirty="0" smtClean="0"/>
                        <a:t>12 pagas mas 2 extras</a:t>
                      </a:r>
                      <a:endParaRPr lang="es-ES_tradnl" sz="1500" dirty="0" smtClean="0"/>
                    </a:p>
                    <a:p>
                      <a:endParaRPr lang="es-ES_tradnl" sz="1500" dirty="0"/>
                    </a:p>
                  </a:txBody>
                  <a:tcPr>
                    <a:solidFill>
                      <a:schemeClr val="accent3">
                        <a:tint val="40000"/>
                        <a:alpha val="82000"/>
                      </a:schemeClr>
                    </a:solidFill>
                  </a:tcPr>
                </a:tc>
              </a:tr>
              <a:tr h="214431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15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5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5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500" dirty="0" smtClean="0">
                          <a:effectLst>
                            <a:glow rad="228600">
                              <a:schemeClr val="accent1">
                                <a:satMod val="175000"/>
                                <a:alpha val="40000"/>
                              </a:schemeClr>
                            </a:glow>
                          </a:effectLst>
                        </a:rPr>
                        <a:t> </a:t>
                      </a:r>
                      <a:r>
                        <a:rPr lang="es-ES" sz="1500" dirty="0" smtClean="0">
                          <a:effectLst>
                            <a:glow rad="228600">
                              <a:schemeClr val="accent1">
                                <a:satMod val="175000"/>
                                <a:alpha val="40000"/>
                              </a:schemeClr>
                            </a:glow>
                          </a:effectLst>
                        </a:rPr>
                        <a:t>Actividades generales</a:t>
                      </a:r>
                    </a:p>
                    <a:p>
                      <a:pPr algn="ctr"/>
                      <a:endParaRPr lang="es-ES_tradnl" sz="1500" b="1" dirty="0">
                        <a:solidFill>
                          <a:schemeClr val="tx1"/>
                        </a:solidFill>
                        <a:effectLst>
                          <a:glow rad="228600">
                            <a:schemeClr val="accent1">
                              <a:satMod val="175000"/>
                              <a:alpha val="40000"/>
                            </a:schemeClr>
                          </a:glow>
                        </a:effectLst>
                      </a:endParaRPr>
                    </a:p>
                  </a:txBody>
                  <a:tcPr/>
                </a:tc>
                <a:tc>
                  <a:txBody>
                    <a:bodyPr/>
                    <a:lstStyle/>
                    <a:p>
                      <a:r>
                        <a:rPr lang="es-ES" sz="1500" dirty="0" err="1" smtClean="0"/>
                        <a:t>javier</a:t>
                      </a:r>
                      <a:endParaRPr lang="es-ES_tradnl" sz="1500" dirty="0"/>
                    </a:p>
                  </a:txBody>
                  <a:tcPr>
                    <a:solidFill>
                      <a:schemeClr val="accent3">
                        <a:tint val="40000"/>
                        <a:alpha val="82000"/>
                      </a:schemeClr>
                    </a:solidFill>
                  </a:tcPr>
                </a:tc>
                <a:tc>
                  <a:txBody>
                    <a:bodyPr/>
                    <a:lstStyle/>
                    <a:p>
                      <a:r>
                        <a:rPr lang="es-ES" sz="1500" dirty="0" smtClean="0"/>
                        <a:t>Encargarse del mantenimiento de</a:t>
                      </a:r>
                      <a:r>
                        <a:rPr lang="es-ES" sz="1500" baseline="0" dirty="0" smtClean="0"/>
                        <a:t> la </a:t>
                      </a:r>
                      <a:r>
                        <a:rPr lang="es-ES" sz="1500" baseline="0" dirty="0" err="1" smtClean="0"/>
                        <a:t>jardineria</a:t>
                      </a:r>
                      <a:r>
                        <a:rPr lang="es-ES" sz="1500" baseline="0" dirty="0" smtClean="0"/>
                        <a:t> del club</a:t>
                      </a:r>
                      <a:endParaRPr lang="es-ES_tradnl" sz="1500" dirty="0"/>
                    </a:p>
                  </a:txBody>
                  <a:tcPr>
                    <a:solidFill>
                      <a:schemeClr val="accent3">
                        <a:tint val="40000"/>
                        <a:alpha val="82000"/>
                      </a:schemeClr>
                    </a:solidFill>
                  </a:tcPr>
                </a:tc>
                <a:tc>
                  <a:txBody>
                    <a:bodyPr/>
                    <a:lstStyle/>
                    <a:p>
                      <a:r>
                        <a:rPr lang="es-ES" sz="1500" dirty="0" smtClean="0"/>
                        <a:t>Encargarse</a:t>
                      </a:r>
                      <a:r>
                        <a:rPr lang="es-ES" sz="1500" baseline="0" dirty="0" smtClean="0"/>
                        <a:t> de buscar nuevos proyectos y </a:t>
                      </a:r>
                      <a:r>
                        <a:rPr lang="es-ES" sz="1500" baseline="0" dirty="0" err="1" smtClean="0"/>
                        <a:t>cakmpeonatos</a:t>
                      </a:r>
                      <a:r>
                        <a:rPr lang="es-ES" sz="1500" baseline="0" dirty="0" smtClean="0"/>
                        <a:t> para llevar a cabo la actividad del golf</a:t>
                      </a:r>
                      <a:endParaRPr lang="es-ES_tradnl" sz="1500" dirty="0"/>
                    </a:p>
                  </a:txBody>
                  <a:tcPr>
                    <a:solidFill>
                      <a:schemeClr val="accent3">
                        <a:tint val="40000"/>
                        <a:alpha val="82000"/>
                      </a:schemeClr>
                    </a:solidFill>
                  </a:tcPr>
                </a:tc>
              </a:tr>
            </a:tbl>
          </a:graphicData>
        </a:graphic>
      </p:graphicFrame>
      <p:pic>
        <p:nvPicPr>
          <p:cNvPr id="5"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graphicFrame>
        <p:nvGraphicFramePr>
          <p:cNvPr id="4" name="3 Tabla"/>
          <p:cNvGraphicFramePr>
            <a:graphicFrameLocks noGrp="1"/>
          </p:cNvGraphicFramePr>
          <p:nvPr/>
        </p:nvGraphicFramePr>
        <p:xfrm>
          <a:off x="0" y="1142983"/>
          <a:ext cx="9144000" cy="6557019"/>
        </p:xfrm>
        <a:graphic>
          <a:graphicData uri="http://schemas.openxmlformats.org/drawingml/2006/table">
            <a:tbl>
              <a:tblPr firstRow="1" firstCol="1" bandRow="1" bandCol="1">
                <a:tableStyleId>{F5AB1C69-6EDB-4FF4-983F-18BD219EF322}</a:tableStyleId>
              </a:tblPr>
              <a:tblGrid>
                <a:gridCol w="2476457"/>
                <a:gridCol w="2524171"/>
                <a:gridCol w="2143140"/>
                <a:gridCol w="2000232"/>
              </a:tblGrid>
              <a:tr h="326959">
                <a:tc>
                  <a:txBody>
                    <a:bodyPr/>
                    <a:lstStyle/>
                    <a:p>
                      <a:pPr algn="ctr"/>
                      <a:r>
                        <a:rPr lang="es-ES" sz="1500" dirty="0" smtClean="0">
                          <a:effectLst>
                            <a:glow rad="228600">
                              <a:schemeClr val="accent4">
                                <a:satMod val="175000"/>
                                <a:alpha val="40000"/>
                              </a:schemeClr>
                            </a:glow>
                          </a:effectLst>
                        </a:rPr>
                        <a:t>Características</a:t>
                      </a:r>
                      <a:endParaRPr lang="es-ES_tradnl" sz="1500" b="1" dirty="0">
                        <a:solidFill>
                          <a:schemeClr val="tx1"/>
                        </a:solidFill>
                        <a:effectLst>
                          <a:glow rad="228600">
                            <a:schemeClr val="accent4">
                              <a:satMod val="175000"/>
                              <a:alpha val="40000"/>
                            </a:schemeClr>
                          </a:glow>
                        </a:effectLst>
                      </a:endParaRPr>
                    </a:p>
                  </a:txBody>
                  <a:tcPr/>
                </a:tc>
                <a:tc>
                  <a:txBody>
                    <a:bodyPr/>
                    <a:lstStyle/>
                    <a:p>
                      <a:pPr algn="ctr"/>
                      <a:r>
                        <a:rPr lang="es-ES" sz="1500" dirty="0" smtClean="0">
                          <a:effectLst>
                            <a:glow rad="228600">
                              <a:schemeClr val="accent2">
                                <a:satMod val="175000"/>
                                <a:alpha val="40000"/>
                              </a:schemeClr>
                            </a:glow>
                          </a:effectLst>
                        </a:rPr>
                        <a:t>Gerente</a:t>
                      </a:r>
                      <a:endParaRPr lang="es-ES_tradnl" sz="1500" b="1" dirty="0">
                        <a:effectLst>
                          <a:glow rad="228600">
                            <a:schemeClr val="accent2">
                              <a:satMod val="175000"/>
                              <a:alpha val="40000"/>
                            </a:schemeClr>
                          </a:glow>
                        </a:effectLst>
                      </a:endParaRPr>
                    </a:p>
                  </a:txBody>
                  <a:tcPr/>
                </a:tc>
                <a:tc>
                  <a:txBody>
                    <a:bodyPr/>
                    <a:lstStyle/>
                    <a:p>
                      <a:pPr algn="ctr"/>
                      <a:r>
                        <a:rPr lang="es-ES" sz="1500" dirty="0" err="1" smtClean="0">
                          <a:effectLst>
                            <a:glow rad="228600">
                              <a:schemeClr val="accent2">
                                <a:satMod val="175000"/>
                                <a:alpha val="40000"/>
                              </a:schemeClr>
                            </a:glow>
                          </a:effectLst>
                        </a:rPr>
                        <a:t>Greenkeeper</a:t>
                      </a:r>
                      <a:endParaRPr lang="es-ES_tradnl" sz="1500" b="1" dirty="0">
                        <a:effectLst>
                          <a:glow rad="228600">
                            <a:schemeClr val="accent2">
                              <a:satMod val="175000"/>
                              <a:alpha val="40000"/>
                            </a:schemeClr>
                          </a:glow>
                        </a:effectLst>
                      </a:endParaRPr>
                    </a:p>
                  </a:txBody>
                  <a:tcPr/>
                </a:tc>
                <a:tc>
                  <a:txBody>
                    <a:bodyPr/>
                    <a:lstStyle/>
                    <a:p>
                      <a:pPr algn="ctr"/>
                      <a:r>
                        <a:rPr lang="es-ES" sz="1500" dirty="0" smtClean="0">
                          <a:effectLst>
                            <a:glow rad="228600">
                              <a:schemeClr val="accent2">
                                <a:satMod val="175000"/>
                                <a:alpha val="40000"/>
                              </a:schemeClr>
                            </a:glow>
                          </a:effectLst>
                        </a:rPr>
                        <a:t>Jefe </a:t>
                      </a:r>
                      <a:r>
                        <a:rPr lang="es-ES" sz="1500" dirty="0" err="1" smtClean="0">
                          <a:effectLst>
                            <a:glow rad="228600">
                              <a:schemeClr val="accent2">
                                <a:satMod val="175000"/>
                                <a:alpha val="40000"/>
                              </a:schemeClr>
                            </a:glow>
                          </a:effectLst>
                        </a:rPr>
                        <a:t>Admón</a:t>
                      </a:r>
                      <a:endParaRPr lang="es-ES_tradnl" sz="1500" b="1" dirty="0">
                        <a:effectLst>
                          <a:glow rad="228600">
                            <a:schemeClr val="accent2">
                              <a:satMod val="175000"/>
                              <a:alpha val="40000"/>
                            </a:schemeClr>
                          </a:glow>
                        </a:effectLst>
                      </a:endParaRPr>
                    </a:p>
                  </a:txBody>
                  <a:tcPr/>
                </a:tc>
              </a:tr>
              <a:tr h="1383037">
                <a:tc>
                  <a:txBody>
                    <a:bodyPr/>
                    <a:lstStyle/>
                    <a:p>
                      <a:pPr algn="ctr"/>
                      <a:endParaRPr lang="es-ES" sz="1400" dirty="0" smtClean="0">
                        <a:effectLst>
                          <a:glow rad="228600">
                            <a:schemeClr val="accent1">
                              <a:satMod val="175000"/>
                              <a:alpha val="40000"/>
                            </a:schemeClr>
                          </a:glow>
                        </a:effectLst>
                      </a:endParaRPr>
                    </a:p>
                    <a:p>
                      <a:pPr algn="ctr"/>
                      <a:endParaRPr lang="es-ES" sz="1400" dirty="0" smtClean="0">
                        <a:effectLst>
                          <a:glow rad="228600">
                            <a:schemeClr val="accent1">
                              <a:satMod val="175000"/>
                              <a:alpha val="40000"/>
                            </a:schemeClr>
                          </a:glow>
                        </a:effectLst>
                      </a:endParaRPr>
                    </a:p>
                    <a:p>
                      <a:pPr algn="ctr"/>
                      <a:endParaRPr lang="es-ES" sz="1400" dirty="0" smtClean="0">
                        <a:effectLst>
                          <a:glow rad="228600">
                            <a:schemeClr val="accent1">
                              <a:satMod val="175000"/>
                              <a:alpha val="40000"/>
                            </a:schemeClr>
                          </a:glow>
                        </a:effectLst>
                      </a:endParaRPr>
                    </a:p>
                    <a:p>
                      <a:pPr algn="ctr"/>
                      <a:endParaRPr lang="es-ES" sz="1400" dirty="0" smtClean="0">
                        <a:effectLst>
                          <a:glow rad="228600">
                            <a:schemeClr val="accent1">
                              <a:satMod val="175000"/>
                              <a:alpha val="40000"/>
                            </a:schemeClr>
                          </a:glow>
                        </a:effectLst>
                      </a:endParaRPr>
                    </a:p>
                    <a:p>
                      <a:pPr algn="ctr"/>
                      <a:r>
                        <a:rPr lang="es-ES" sz="1400" dirty="0" smtClean="0">
                          <a:effectLst>
                            <a:glow rad="228600">
                              <a:schemeClr val="accent1">
                                <a:satMod val="175000"/>
                                <a:alpha val="40000"/>
                              </a:schemeClr>
                            </a:glow>
                          </a:effectLst>
                        </a:rPr>
                        <a:t>Aspectos</a:t>
                      </a:r>
                      <a:r>
                        <a:rPr lang="es-ES" sz="1600" dirty="0" smtClean="0">
                          <a:effectLst>
                            <a:glow rad="228600">
                              <a:schemeClr val="accent1">
                                <a:satMod val="175000"/>
                                <a:alpha val="40000"/>
                              </a:schemeClr>
                            </a:glow>
                          </a:effectLst>
                        </a:rPr>
                        <a:t> más </a:t>
                      </a:r>
                      <a:r>
                        <a:rPr lang="es-ES" sz="1600" dirty="0" smtClean="0">
                          <a:effectLst>
                            <a:glow rad="228600">
                              <a:schemeClr val="accent1">
                                <a:satMod val="175000"/>
                                <a:alpha val="40000"/>
                              </a:schemeClr>
                            </a:glow>
                          </a:effectLst>
                        </a:rPr>
                        <a:t>duros</a:t>
                      </a:r>
                    </a:p>
                    <a:p>
                      <a:pPr algn="ctr"/>
                      <a:endParaRPr lang="es-ES_tradnl" sz="1500" b="1" dirty="0">
                        <a:solidFill>
                          <a:schemeClr val="tx1"/>
                        </a:solidFill>
                        <a:effectLst>
                          <a:glow rad="228600">
                            <a:schemeClr val="accent1">
                              <a:satMod val="175000"/>
                              <a:alpha val="40000"/>
                            </a:schemeClr>
                          </a:glow>
                        </a:effectLst>
                      </a:endParaRPr>
                    </a:p>
                  </a:txBody>
                  <a:tcPr/>
                </a:tc>
                <a:tc>
                  <a:txBody>
                    <a:bodyPr/>
                    <a:lstStyle/>
                    <a:p>
                      <a:pPr algn="l"/>
                      <a:r>
                        <a:rPr kumimoji="0" lang="es-ES_tradnl" sz="1400" kern="1200" dirty="0" smtClean="0">
                          <a:solidFill>
                            <a:schemeClr val="dk1"/>
                          </a:solidFill>
                          <a:latin typeface="+mn-lt"/>
                          <a:ea typeface="+mn-ea"/>
                          <a:cs typeface="+mn-cs"/>
                        </a:rPr>
                        <a:t>las quejas de los socios por el mal funcionamiento de algún departamento según sus puntos de vista, pues el ser mas de 700 los mismos, es imposibles contentarlos a todos y también el conseguir ajustar los presupuestos con los ingresos obtenidos, pues siempre se llega muy ajustado.</a:t>
                      </a:r>
                      <a:endParaRPr lang="es-ES_tradnl" sz="1400" dirty="0"/>
                    </a:p>
                  </a:txBody>
                  <a:tcPr>
                    <a:solidFill>
                      <a:schemeClr val="accent3">
                        <a:lumMod val="40000"/>
                        <a:lumOff val="60000"/>
                        <a:alpha val="82000"/>
                      </a:schemeClr>
                    </a:solidFill>
                  </a:tcPr>
                </a:tc>
                <a:tc>
                  <a:txBody>
                    <a:bodyPr/>
                    <a:lstStyle/>
                    <a:p>
                      <a:pPr algn="l"/>
                      <a:r>
                        <a:rPr lang="es-ES" sz="1400" dirty="0" smtClean="0"/>
                        <a:t>Trato y coordinación</a:t>
                      </a:r>
                      <a:r>
                        <a:rPr lang="es-ES" sz="1400" baseline="0" dirty="0" smtClean="0"/>
                        <a:t> del personal </a:t>
                      </a:r>
                      <a:r>
                        <a:rPr lang="es-ES" sz="1400" baseline="0" dirty="0" smtClean="0"/>
                        <a:t>además </a:t>
                      </a:r>
                      <a:r>
                        <a:rPr lang="es-ES" sz="1400" baseline="0" dirty="0" smtClean="0"/>
                        <a:t>de las enfermedades que sufran los </a:t>
                      </a:r>
                      <a:r>
                        <a:rPr lang="es-ES" sz="1400" baseline="0" dirty="0" err="1" smtClean="0"/>
                        <a:t>greenes</a:t>
                      </a:r>
                      <a:endParaRPr lang="es-ES_tradnl" sz="1400" dirty="0"/>
                    </a:p>
                  </a:txBody>
                  <a:tcPr>
                    <a:solidFill>
                      <a:schemeClr val="accent3">
                        <a:lumMod val="40000"/>
                        <a:lumOff val="60000"/>
                        <a:alpha val="82000"/>
                      </a:schemeClr>
                    </a:solidFill>
                  </a:tcPr>
                </a:tc>
                <a:tc>
                  <a:txBody>
                    <a:bodyPr/>
                    <a:lstStyle/>
                    <a:p>
                      <a:pPr algn="l"/>
                      <a:r>
                        <a:rPr lang="es-ES" sz="1400" dirty="0" smtClean="0"/>
                        <a:t>no</a:t>
                      </a:r>
                      <a:r>
                        <a:rPr lang="es-ES" sz="1400" baseline="0" dirty="0" smtClean="0"/>
                        <a:t> consecución de sus objetivos como por ejemplo la organización de nuevos campeonatos</a:t>
                      </a:r>
                      <a:endParaRPr lang="es-ES_tradnl" sz="1400" dirty="0"/>
                    </a:p>
                  </a:txBody>
                  <a:tcPr>
                    <a:solidFill>
                      <a:schemeClr val="accent3">
                        <a:lumMod val="40000"/>
                        <a:lumOff val="60000"/>
                        <a:alpha val="82000"/>
                      </a:schemeClr>
                    </a:solidFill>
                  </a:tcPr>
                </a:tc>
              </a:tr>
              <a:tr h="125567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s-ES" sz="14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400" dirty="0" smtClean="0">
                          <a:effectLst>
                            <a:glow rad="228600">
                              <a:schemeClr val="accent1">
                                <a:satMod val="175000"/>
                                <a:alpha val="40000"/>
                              </a:schemeClr>
                            </a:glow>
                          </a:effectLst>
                        </a:rPr>
                        <a:t>Aspectos más </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4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400" dirty="0" smtClean="0">
                          <a:effectLst>
                            <a:glow rad="228600">
                              <a:schemeClr val="accent1">
                                <a:satMod val="175000"/>
                                <a:alpha val="40000"/>
                              </a:schemeClr>
                            </a:glow>
                          </a:effectLst>
                        </a:rPr>
                        <a:t>satisfactorios</a:t>
                      </a:r>
                      <a:endParaRPr lang="es-ES" sz="1400" dirty="0" smtClean="0">
                        <a:effectLst>
                          <a:glow rad="228600">
                            <a:schemeClr val="accent1">
                              <a:satMod val="175000"/>
                              <a:alpha val="40000"/>
                            </a:schemeClr>
                          </a:glow>
                        </a:effectLst>
                      </a:endParaRPr>
                    </a:p>
                    <a:p>
                      <a:pPr algn="ctr"/>
                      <a:endParaRPr lang="es-ES" sz="1500" b="1" dirty="0" smtClean="0">
                        <a:solidFill>
                          <a:schemeClr val="tx1"/>
                        </a:solidFill>
                        <a:effectLst>
                          <a:glow rad="228600">
                            <a:schemeClr val="accent1">
                              <a:satMod val="175000"/>
                              <a:alpha val="40000"/>
                            </a:schemeClr>
                          </a:glow>
                        </a:effectLst>
                      </a:endParaRPr>
                    </a:p>
                  </a:txBody>
                  <a:tcPr/>
                </a:tc>
                <a:tc>
                  <a:txBody>
                    <a:bodyPr/>
                    <a:lstStyle/>
                    <a:p>
                      <a:pPr algn="l"/>
                      <a:r>
                        <a:rPr kumimoji="0" lang="es-ES_tradnl" sz="1400" kern="1200" dirty="0" smtClean="0">
                          <a:solidFill>
                            <a:schemeClr val="dk1"/>
                          </a:solidFill>
                          <a:latin typeface="+mn-lt"/>
                          <a:ea typeface="+mn-ea"/>
                          <a:cs typeface="+mn-cs"/>
                        </a:rPr>
                        <a:t>el conseguir cumplir los objetivos anteriores</a:t>
                      </a:r>
                      <a:endParaRPr lang="es-ES_tradnl" sz="1400" dirty="0"/>
                    </a:p>
                  </a:txBody>
                  <a:tcPr>
                    <a:solidFill>
                      <a:schemeClr val="accent3">
                        <a:lumMod val="40000"/>
                        <a:lumOff val="60000"/>
                        <a:alpha val="82000"/>
                      </a:schemeClr>
                    </a:solidFill>
                  </a:tcPr>
                </a:tc>
                <a:tc>
                  <a:txBody>
                    <a:bodyPr/>
                    <a:lstStyle/>
                    <a:p>
                      <a:pPr algn="l"/>
                      <a:r>
                        <a:rPr lang="es-ES" sz="1400" dirty="0" smtClean="0"/>
                        <a:t>Que se haya cumplido completamente</a:t>
                      </a:r>
                      <a:r>
                        <a:rPr lang="es-ES" sz="1400" baseline="0" dirty="0" smtClean="0"/>
                        <a:t> lo exigido y felicitación de todos los socios</a:t>
                      </a:r>
                      <a:endParaRPr lang="es-ES_tradnl" sz="1400" dirty="0"/>
                    </a:p>
                  </a:txBody>
                  <a:tcPr>
                    <a:solidFill>
                      <a:schemeClr val="accent3">
                        <a:lumMod val="40000"/>
                        <a:lumOff val="60000"/>
                        <a:alpha val="82000"/>
                      </a:schemeClr>
                    </a:solidFill>
                  </a:tcPr>
                </a:tc>
                <a:tc>
                  <a:txBody>
                    <a:bodyPr/>
                    <a:lstStyle/>
                    <a:p>
                      <a:pPr algn="l"/>
                      <a:r>
                        <a:rPr lang="es-ES" sz="1400" dirty="0" err="1" smtClean="0"/>
                        <a:t>Realizacion</a:t>
                      </a:r>
                      <a:r>
                        <a:rPr lang="es-ES" sz="1400" baseline="0" dirty="0" smtClean="0"/>
                        <a:t> de los proyectos satisfactoriamente</a:t>
                      </a:r>
                      <a:endParaRPr lang="es-ES_tradnl" sz="1400" dirty="0"/>
                    </a:p>
                  </a:txBody>
                  <a:tcPr>
                    <a:solidFill>
                      <a:schemeClr val="accent3">
                        <a:lumMod val="40000"/>
                        <a:lumOff val="60000"/>
                        <a:alpha val="82000"/>
                      </a:schemeClr>
                    </a:solidFill>
                  </a:tcPr>
                </a:tc>
              </a:tr>
              <a:tr h="14882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500" dirty="0" smtClean="0">
                          <a:effectLst>
                            <a:glow rad="228600">
                              <a:schemeClr val="accent1">
                                <a:satMod val="175000"/>
                                <a:alpha val="40000"/>
                              </a:schemeClr>
                            </a:glow>
                          </a:effectLst>
                        </a:rPr>
                        <a:t> </a:t>
                      </a:r>
                      <a:endParaRPr lang="es-ES" sz="15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4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400" dirty="0" smtClean="0">
                        <a:effectLst>
                          <a:glow rad="228600">
                            <a:schemeClr val="accent1">
                              <a:satMod val="175000"/>
                              <a:alpha val="40000"/>
                            </a:schemeClr>
                          </a:glow>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s-ES" sz="1400" dirty="0" smtClean="0">
                          <a:effectLst>
                            <a:glow rad="228600">
                              <a:schemeClr val="accent1">
                                <a:satMod val="175000"/>
                                <a:alpha val="40000"/>
                              </a:schemeClr>
                            </a:glow>
                          </a:effectLst>
                        </a:rPr>
                        <a:t>colaboración</a:t>
                      </a:r>
                      <a:r>
                        <a:rPr lang="es-ES" sz="1400" baseline="0" dirty="0" smtClean="0">
                          <a:effectLst>
                            <a:glow rad="228600">
                              <a:schemeClr val="accent1">
                                <a:satMod val="175000"/>
                                <a:alpha val="40000"/>
                              </a:schemeClr>
                            </a:glow>
                          </a:effectLst>
                        </a:rPr>
                        <a:t> </a:t>
                      </a:r>
                      <a:r>
                        <a:rPr lang="es-ES" sz="1400" baseline="0" dirty="0" smtClean="0">
                          <a:effectLst>
                            <a:glow rad="228600">
                              <a:schemeClr val="accent1">
                                <a:satMod val="175000"/>
                                <a:alpha val="40000"/>
                              </a:schemeClr>
                            </a:glow>
                          </a:effectLst>
                        </a:rPr>
                        <a:t>con</a:t>
                      </a:r>
                      <a:endParaRPr lang="es-ES" sz="1400" dirty="0" smtClean="0">
                        <a:effectLst>
                          <a:glow rad="228600">
                            <a:schemeClr val="accent1">
                              <a:satMod val="175000"/>
                              <a:alpha val="40000"/>
                            </a:schemeClr>
                          </a:glow>
                        </a:effectLst>
                      </a:endParaRPr>
                    </a:p>
                    <a:p>
                      <a:pPr algn="ctr"/>
                      <a:endParaRPr lang="es-ES_tradnl" sz="1500" b="1" dirty="0">
                        <a:solidFill>
                          <a:schemeClr val="tx1"/>
                        </a:solidFill>
                        <a:effectLst>
                          <a:glow rad="228600">
                            <a:schemeClr val="accent1">
                              <a:satMod val="175000"/>
                              <a:alpha val="40000"/>
                            </a:schemeClr>
                          </a:glow>
                        </a:effectLst>
                      </a:endParaRPr>
                    </a:p>
                  </a:txBody>
                  <a:tcPr/>
                </a:tc>
                <a:tc>
                  <a:txBody>
                    <a:bodyPr/>
                    <a:lstStyle/>
                    <a:p>
                      <a:pPr algn="l"/>
                      <a:endParaRPr lang="es-ES_tradnl" sz="1400" dirty="0"/>
                    </a:p>
                  </a:txBody>
                  <a:tcPr>
                    <a:solidFill>
                      <a:schemeClr val="accent3">
                        <a:lumMod val="40000"/>
                        <a:lumOff val="60000"/>
                        <a:alpha val="82000"/>
                      </a:schemeClr>
                    </a:solidFill>
                  </a:tcPr>
                </a:tc>
                <a:tc>
                  <a:txBody>
                    <a:bodyPr/>
                    <a:lstStyle/>
                    <a:p>
                      <a:pPr algn="l"/>
                      <a:r>
                        <a:rPr lang="es-ES" sz="1400" dirty="0" smtClean="0"/>
                        <a:t>Proveedores</a:t>
                      </a:r>
                      <a:r>
                        <a:rPr lang="es-ES" sz="1400" baseline="0" dirty="0" smtClean="0"/>
                        <a:t> y los empleados por encima y por debajo de su cargo</a:t>
                      </a:r>
                      <a:endParaRPr lang="es-ES_tradnl" sz="1400" dirty="0"/>
                    </a:p>
                  </a:txBody>
                  <a:tcPr>
                    <a:solidFill>
                      <a:schemeClr val="accent3">
                        <a:lumMod val="40000"/>
                        <a:lumOff val="60000"/>
                        <a:alpha val="82000"/>
                      </a:schemeClr>
                    </a:solidFill>
                  </a:tcPr>
                </a:tc>
                <a:tc>
                  <a:txBody>
                    <a:bodyPr/>
                    <a:lstStyle/>
                    <a:p>
                      <a:pPr algn="l"/>
                      <a:r>
                        <a:rPr lang="es-ES" sz="1400" dirty="0" smtClean="0"/>
                        <a:t>Con el personal de administración, con</a:t>
                      </a:r>
                      <a:r>
                        <a:rPr lang="es-ES" sz="1400" baseline="0" dirty="0" smtClean="0"/>
                        <a:t> los proveedores y con el resto del personal de la empresa</a:t>
                      </a:r>
                      <a:endParaRPr lang="es-ES_tradnl" sz="1400" dirty="0"/>
                    </a:p>
                  </a:txBody>
                  <a:tcPr>
                    <a:solidFill>
                      <a:schemeClr val="accent3">
                        <a:lumMod val="40000"/>
                        <a:lumOff val="60000"/>
                        <a:alpha val="82000"/>
                      </a:schemeClr>
                    </a:solidFill>
                  </a:tcPr>
                </a:tc>
              </a:tr>
              <a:tr h="1261129">
                <a:tc>
                  <a:txBody>
                    <a:bodyPr/>
                    <a:lstStyle/>
                    <a:p>
                      <a:pPr algn="ctr"/>
                      <a:endParaRPr lang="es-ES" sz="1500" dirty="0" smtClean="0">
                        <a:effectLst>
                          <a:glow rad="228600">
                            <a:schemeClr val="accent1">
                              <a:satMod val="175000"/>
                              <a:alpha val="40000"/>
                            </a:schemeClr>
                          </a:glow>
                        </a:effectLst>
                      </a:endParaRPr>
                    </a:p>
                    <a:p>
                      <a:pPr algn="ctr"/>
                      <a:endParaRPr lang="es-ES" sz="1500" dirty="0" smtClean="0">
                        <a:effectLst>
                          <a:glow rad="228600">
                            <a:schemeClr val="accent1">
                              <a:satMod val="175000"/>
                              <a:alpha val="40000"/>
                            </a:schemeClr>
                          </a:glow>
                        </a:effectLst>
                      </a:endParaRPr>
                    </a:p>
                    <a:p>
                      <a:pPr algn="ctr"/>
                      <a:r>
                        <a:rPr lang="es-ES" sz="1500" dirty="0" smtClean="0">
                          <a:effectLst>
                            <a:glow rad="228600">
                              <a:schemeClr val="accent1">
                                <a:satMod val="175000"/>
                                <a:alpha val="40000"/>
                              </a:schemeClr>
                            </a:glow>
                          </a:effectLst>
                        </a:rPr>
                        <a:t>cualificación</a:t>
                      </a:r>
                      <a:endParaRPr lang="es-ES_tradnl" sz="1500" b="1" dirty="0">
                        <a:solidFill>
                          <a:schemeClr val="tx1"/>
                        </a:solidFill>
                        <a:effectLst>
                          <a:glow rad="228600">
                            <a:schemeClr val="accent1">
                              <a:satMod val="175000"/>
                              <a:alpha val="40000"/>
                            </a:schemeClr>
                          </a:glow>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t>Cursos</a:t>
                      </a:r>
                      <a:r>
                        <a:rPr lang="es-ES" sz="1400" baseline="0" dirty="0" smtClean="0"/>
                        <a:t> y reuniones con personal el mismo puesto de distinto campo.</a:t>
                      </a:r>
                      <a:endParaRPr lang="es-ES_tradnl" sz="1400" dirty="0" smtClean="0"/>
                    </a:p>
                    <a:p>
                      <a:pPr algn="l"/>
                      <a:endParaRPr lang="es-ES_tradnl" sz="1400" dirty="0"/>
                    </a:p>
                  </a:txBody>
                  <a:tcPr>
                    <a:solidFill>
                      <a:schemeClr val="accent3">
                        <a:lumMod val="40000"/>
                        <a:lumOff val="60000"/>
                        <a:alpha val="82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t>Cursos</a:t>
                      </a:r>
                      <a:r>
                        <a:rPr lang="es-ES" sz="1400" baseline="0" dirty="0" smtClean="0"/>
                        <a:t> y reuniones con personal el mismo puesto de distinto campo.</a:t>
                      </a:r>
                      <a:endParaRPr lang="es-ES_tradnl" sz="1400" dirty="0" smtClean="0"/>
                    </a:p>
                    <a:p>
                      <a:pPr algn="l"/>
                      <a:endParaRPr lang="es-ES_tradnl" sz="1400" dirty="0"/>
                    </a:p>
                  </a:txBody>
                  <a:tcPr>
                    <a:solidFill>
                      <a:schemeClr val="accent3">
                        <a:lumMod val="40000"/>
                        <a:lumOff val="60000"/>
                        <a:alpha val="82000"/>
                      </a:schemeClr>
                    </a:solidFill>
                  </a:tcPr>
                </a:tc>
                <a:tc>
                  <a:txBody>
                    <a:bodyPr/>
                    <a:lstStyle/>
                    <a:p>
                      <a:pPr algn="l"/>
                      <a:r>
                        <a:rPr lang="es-ES" sz="1400" dirty="0" smtClean="0"/>
                        <a:t>Cursos</a:t>
                      </a:r>
                      <a:r>
                        <a:rPr lang="es-ES" sz="1400" baseline="0" dirty="0" smtClean="0"/>
                        <a:t> y reuniones con personal el mismo puesto de distinto campo.</a:t>
                      </a:r>
                      <a:endParaRPr lang="es-ES_tradnl" sz="1400" dirty="0"/>
                    </a:p>
                  </a:txBody>
                  <a:tcPr>
                    <a:solidFill>
                      <a:schemeClr val="accent3">
                        <a:lumMod val="40000"/>
                        <a:lumOff val="60000"/>
                        <a:alpha val="82000"/>
                      </a:schemeClr>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0" y="357166"/>
            <a:ext cx="8229600" cy="1143000"/>
          </a:xfrm>
        </p:spPr>
        <p:txBody>
          <a:bodyPr/>
          <a:lstStyle/>
          <a:p>
            <a:r>
              <a:rPr lang="es-ES" sz="3900" dirty="0" smtClean="0"/>
              <a:t>ANÁLISIS DE LA CULTURA Y LOS VALORES DE ORGANIZACIÓN</a:t>
            </a:r>
            <a:endParaRPr lang="es-ES_tradnl" sz="3900" dirty="0" smtClean="0"/>
          </a:p>
        </p:txBody>
      </p:sp>
      <p:sp>
        <p:nvSpPr>
          <p:cNvPr id="26627" name="Rectangle 3"/>
          <p:cNvSpPr>
            <a:spLocks noGrp="1"/>
          </p:cNvSpPr>
          <p:nvPr>
            <p:ph type="body" idx="1"/>
          </p:nvPr>
        </p:nvSpPr>
        <p:spPr/>
        <p:txBody>
          <a:bodyPr/>
          <a:lstStyle/>
          <a:p>
            <a:pPr>
              <a:lnSpc>
                <a:spcPct val="80000"/>
              </a:lnSpc>
            </a:pPr>
            <a:r>
              <a:rPr lang="es-ES" sz="2100" dirty="0" smtClean="0">
                <a:solidFill>
                  <a:schemeClr val="bg1"/>
                </a:solidFill>
              </a:rPr>
              <a:t>El club de campo de Córdoba, presenta un tipo de cultura APOLO. Es un contexto </a:t>
            </a:r>
            <a:r>
              <a:rPr lang="es-ES" sz="2100" dirty="0" err="1" smtClean="0">
                <a:solidFill>
                  <a:schemeClr val="bg1"/>
                </a:solidFill>
              </a:rPr>
              <a:t>institucionalizador</a:t>
            </a:r>
            <a:r>
              <a:rPr lang="es-ES" sz="2100" dirty="0" smtClean="0">
                <a:solidFill>
                  <a:schemeClr val="bg1"/>
                </a:solidFill>
              </a:rPr>
              <a:t> rígido y cerrado al entorno, la difusión de la información es limitada bajo control central, predominando las relaciones impersonales y jerárquicas, practicándose a la vez un estilo de dirección impersonal a la par que correcto.</a:t>
            </a:r>
          </a:p>
          <a:p>
            <a:pPr>
              <a:lnSpc>
                <a:spcPct val="80000"/>
              </a:lnSpc>
            </a:pPr>
            <a:r>
              <a:rPr lang="es-ES" sz="2100" dirty="0" smtClean="0">
                <a:solidFill>
                  <a:schemeClr val="bg1"/>
                </a:solidFill>
              </a:rPr>
              <a:t>En principio no hay necesidad de compartir los valores y creencias comunes.</a:t>
            </a:r>
          </a:p>
          <a:p>
            <a:pPr>
              <a:lnSpc>
                <a:spcPct val="80000"/>
              </a:lnSpc>
            </a:pPr>
            <a:r>
              <a:rPr lang="es-ES" sz="2100" dirty="0" smtClean="0">
                <a:solidFill>
                  <a:schemeClr val="bg1"/>
                </a:solidFill>
              </a:rPr>
              <a:t>Un buen subordinado es responsable, fiable y supedita sus objetivos a los de la organización.</a:t>
            </a:r>
          </a:p>
          <a:p>
            <a:pPr>
              <a:lnSpc>
                <a:spcPct val="80000"/>
              </a:lnSpc>
            </a:pPr>
            <a:r>
              <a:rPr lang="es-ES" sz="2100" dirty="0" smtClean="0">
                <a:solidFill>
                  <a:schemeClr val="bg1"/>
                </a:solidFill>
              </a:rPr>
              <a:t>El club de campo de Córdoba funciona a partir de un sistema de reglas, procedimientos y estructuras que garantizan su eficacia.</a:t>
            </a:r>
          </a:p>
          <a:p>
            <a:pPr>
              <a:lnSpc>
                <a:spcPct val="80000"/>
              </a:lnSpc>
            </a:pPr>
            <a:r>
              <a:rPr lang="es-ES" sz="2100" dirty="0" smtClean="0">
                <a:solidFill>
                  <a:schemeClr val="bg1"/>
                </a:solidFill>
              </a:rPr>
              <a:t>En conclusión: se trata de un empresa de carácter burocrático</a:t>
            </a:r>
            <a:endParaRPr lang="es-ES" sz="2100" dirty="0" smtClean="0"/>
          </a:p>
          <a:p>
            <a:endParaRPr lang="es-ES_tradnl" sz="2800" dirty="0" smtClean="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a:xfrm>
            <a:off x="0" y="285728"/>
            <a:ext cx="7467600" cy="1143000"/>
          </a:xfrm>
        </p:spPr>
        <p:txBody>
          <a:bodyPr/>
          <a:lstStyle/>
          <a:p>
            <a:pPr algn="ctr" eaLnBrk="1" hangingPunct="1"/>
            <a:r>
              <a:rPr lang="es-ES" sz="4800" dirty="0" smtClean="0"/>
              <a:t>ELEMENTOS </a:t>
            </a:r>
            <a:r>
              <a:rPr lang="es-ES" sz="5400" dirty="0" smtClean="0"/>
              <a:t>DE</a:t>
            </a:r>
            <a:r>
              <a:rPr lang="es-ES" sz="4800" dirty="0" smtClean="0"/>
              <a:t> SITUACIÓN</a:t>
            </a:r>
          </a:p>
        </p:txBody>
      </p:sp>
      <p:graphicFrame>
        <p:nvGraphicFramePr>
          <p:cNvPr id="4" name="3 Marcador de contenido"/>
          <p:cNvGraphicFramePr>
            <a:graphicFrameLocks noGrp="1"/>
          </p:cNvGraphicFramePr>
          <p:nvPr>
            <p:ph idx="1"/>
          </p:nvPr>
        </p:nvGraphicFramePr>
        <p:xfrm>
          <a:off x="457200" y="1617681"/>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844" name="Rectangle 4">
            <a:hlinkClick r:id="rId7" action="ppaction://hlinksldjump"/>
          </p:cNvPr>
          <p:cNvSpPr>
            <a:spLocks noChangeArrowheads="1"/>
          </p:cNvSpPr>
          <p:nvPr/>
        </p:nvSpPr>
        <p:spPr bwMode="auto">
          <a:xfrm>
            <a:off x="3492500" y="1700213"/>
            <a:ext cx="431800" cy="287337"/>
          </a:xfrm>
          <a:prstGeom prst="rect">
            <a:avLst/>
          </a:prstGeom>
          <a:solidFill>
            <a:schemeClr val="accent1"/>
          </a:solidFill>
          <a:ln w="9525">
            <a:solidFill>
              <a:schemeClr val="tx1"/>
            </a:solidFill>
            <a:miter lim="800000"/>
            <a:headEnd/>
            <a:tailEnd/>
          </a:ln>
        </p:spPr>
        <p:txBody>
          <a:bodyPr wrap="none" anchor="ctr"/>
          <a:lstStyle/>
          <a:p>
            <a:endParaRPr lang="es-ES_tradnl"/>
          </a:p>
        </p:txBody>
      </p:sp>
      <p:sp>
        <p:nvSpPr>
          <p:cNvPr id="35845" name="Rectangle 5">
            <a:hlinkClick r:id="" action="ppaction://noaction"/>
          </p:cNvPr>
          <p:cNvSpPr>
            <a:spLocks noChangeArrowheads="1"/>
          </p:cNvSpPr>
          <p:nvPr/>
        </p:nvSpPr>
        <p:spPr bwMode="auto">
          <a:xfrm>
            <a:off x="7380288" y="1700213"/>
            <a:ext cx="431800" cy="287337"/>
          </a:xfrm>
          <a:prstGeom prst="rect">
            <a:avLst/>
          </a:prstGeom>
          <a:solidFill>
            <a:schemeClr val="accent1"/>
          </a:solidFill>
          <a:ln w="9525">
            <a:solidFill>
              <a:schemeClr val="tx1"/>
            </a:solidFill>
            <a:miter lim="800000"/>
            <a:headEnd/>
            <a:tailEnd/>
          </a:ln>
        </p:spPr>
        <p:txBody>
          <a:bodyPr wrap="none" anchor="ctr"/>
          <a:lstStyle/>
          <a:p>
            <a:endParaRPr lang="es-ES_tradnl"/>
          </a:p>
        </p:txBody>
      </p:sp>
      <p:sp>
        <p:nvSpPr>
          <p:cNvPr id="35846" name="Rectangle 6">
            <a:hlinkClick r:id="" action="ppaction://noaction"/>
          </p:cNvPr>
          <p:cNvSpPr>
            <a:spLocks noChangeArrowheads="1"/>
          </p:cNvSpPr>
          <p:nvPr/>
        </p:nvSpPr>
        <p:spPr bwMode="auto">
          <a:xfrm>
            <a:off x="5435600" y="4149726"/>
            <a:ext cx="431800" cy="287338"/>
          </a:xfrm>
          <a:prstGeom prst="rect">
            <a:avLst/>
          </a:prstGeom>
          <a:solidFill>
            <a:schemeClr val="accent1"/>
          </a:solidFill>
          <a:ln w="9525">
            <a:solidFill>
              <a:schemeClr val="tx1"/>
            </a:solidFill>
            <a:miter lim="800000"/>
            <a:headEnd/>
            <a:tailEnd/>
          </a:ln>
        </p:spPr>
        <p:txBody>
          <a:bodyPr wrap="none" anchor="ctr"/>
          <a:lstStyle/>
          <a:p>
            <a:endParaRPr lang="es-ES_tradnl"/>
          </a:p>
        </p:txBody>
      </p:sp>
      <p:pic>
        <p:nvPicPr>
          <p:cNvPr id="7" name="Picture 2" descr="http://www.madridiario.es/elperiodigolf/campos/cam_logo00000033.jpg"/>
          <p:cNvPicPr>
            <a:picLocks noChangeAspect="1" noChangeArrowheads="1"/>
          </p:cNvPicPr>
          <p:nvPr/>
        </p:nvPicPr>
        <p:blipFill>
          <a:blip r:embed="rId8"/>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5841"/>
                                        </p:tgtEl>
                                        <p:attrNameLst>
                                          <p:attrName>style.visibility</p:attrName>
                                        </p:attrNameLst>
                                      </p:cBhvr>
                                      <p:to>
                                        <p:strVal val="visible"/>
                                      </p:to>
                                    </p:set>
                                    <p:animEffect transition="in" filter="diamond(in)">
                                      <p:cBhvr>
                                        <p:cTn id="7" dur="2000"/>
                                        <p:tgtEl>
                                          <p:spTgt spid="35841"/>
                                        </p:tgtEl>
                                      </p:cBhvr>
                                    </p:animEffect>
                                  </p:childTnLst>
                                </p:cTn>
                              </p:par>
                            </p:childTnLst>
                          </p:cTn>
                        </p:par>
                        <p:par>
                          <p:cTn id="8" fill="hold">
                            <p:stCondLst>
                              <p:cond delay="2000"/>
                            </p:stCondLst>
                            <p:childTnLst>
                              <p:par>
                                <p:cTn id="9" presetID="7"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0" fill="hold"/>
                                        <p:tgtEl>
                                          <p:spTgt spid="4"/>
                                        </p:tgtEl>
                                        <p:attrNameLst>
                                          <p:attrName>ppt_x</p:attrName>
                                        </p:attrNameLst>
                                      </p:cBhvr>
                                      <p:tavLst>
                                        <p:tav tm="0">
                                          <p:val>
                                            <p:strVal val="#ppt_x"/>
                                          </p:val>
                                        </p:tav>
                                        <p:tav tm="100000">
                                          <p:val>
                                            <p:strVal val="#ppt_x"/>
                                          </p:val>
                                        </p:tav>
                                      </p:tavLst>
                                    </p:anim>
                                    <p:anim calcmode="lin" valueType="num">
                                      <p:cBhvr additive="base">
                                        <p:cTn id="12" dur="50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7000"/>
                            </p:stCondLst>
                            <p:childTnLst>
                              <p:par>
                                <p:cTn id="14" presetID="35" presetClass="entr" presetSubtype="0" fill="hold" grpId="0" nodeType="afterEffect">
                                  <p:stCondLst>
                                    <p:cond delay="0"/>
                                  </p:stCondLst>
                                  <p:childTnLst>
                                    <p:set>
                                      <p:cBhvr>
                                        <p:cTn id="15" dur="1" fill="hold">
                                          <p:stCondLst>
                                            <p:cond delay="0"/>
                                          </p:stCondLst>
                                        </p:cTn>
                                        <p:tgtEl>
                                          <p:spTgt spid="35844"/>
                                        </p:tgtEl>
                                        <p:attrNameLst>
                                          <p:attrName>style.visibility</p:attrName>
                                        </p:attrNameLst>
                                      </p:cBhvr>
                                      <p:to>
                                        <p:strVal val="visible"/>
                                      </p:to>
                                    </p:set>
                                    <p:animEffect transition="in" filter="fade">
                                      <p:cBhvr>
                                        <p:cTn id="16" dur="2000"/>
                                        <p:tgtEl>
                                          <p:spTgt spid="35844"/>
                                        </p:tgtEl>
                                      </p:cBhvr>
                                    </p:animEffect>
                                    <p:anim calcmode="lin" valueType="num">
                                      <p:cBhvr>
                                        <p:cTn id="17" dur="2000" fill="hold"/>
                                        <p:tgtEl>
                                          <p:spTgt spid="35844"/>
                                        </p:tgtEl>
                                        <p:attrNameLst>
                                          <p:attrName>style.rotation</p:attrName>
                                        </p:attrNameLst>
                                      </p:cBhvr>
                                      <p:tavLst>
                                        <p:tav tm="0">
                                          <p:val>
                                            <p:fltVal val="720"/>
                                          </p:val>
                                        </p:tav>
                                        <p:tav tm="100000">
                                          <p:val>
                                            <p:fltVal val="0"/>
                                          </p:val>
                                        </p:tav>
                                      </p:tavLst>
                                    </p:anim>
                                    <p:anim calcmode="lin" valueType="num">
                                      <p:cBhvr>
                                        <p:cTn id="18" dur="2000" fill="hold"/>
                                        <p:tgtEl>
                                          <p:spTgt spid="35844"/>
                                        </p:tgtEl>
                                        <p:attrNameLst>
                                          <p:attrName>ppt_h</p:attrName>
                                        </p:attrNameLst>
                                      </p:cBhvr>
                                      <p:tavLst>
                                        <p:tav tm="0">
                                          <p:val>
                                            <p:fltVal val="0"/>
                                          </p:val>
                                        </p:tav>
                                        <p:tav tm="100000">
                                          <p:val>
                                            <p:strVal val="#ppt_h"/>
                                          </p:val>
                                        </p:tav>
                                      </p:tavLst>
                                    </p:anim>
                                    <p:anim calcmode="lin" valueType="num">
                                      <p:cBhvr>
                                        <p:cTn id="19" dur="2000" fill="hold"/>
                                        <p:tgtEl>
                                          <p:spTgt spid="35844"/>
                                        </p:tgtEl>
                                        <p:attrNameLst>
                                          <p:attrName>ppt_w</p:attrName>
                                        </p:attrNameLst>
                                      </p:cBhvr>
                                      <p:tavLst>
                                        <p:tav tm="0">
                                          <p:val>
                                            <p:fltVal val="0"/>
                                          </p:val>
                                        </p:tav>
                                        <p:tav tm="100000">
                                          <p:val>
                                            <p:strVal val="#ppt_w"/>
                                          </p:val>
                                        </p:tav>
                                      </p:tavLst>
                                    </p:anim>
                                  </p:childTnLst>
                                </p:cTn>
                              </p:par>
                              <p:par>
                                <p:cTn id="20" presetID="35" presetClass="entr" presetSubtype="0" fill="hold" grpId="0" nodeType="withEffect">
                                  <p:stCondLst>
                                    <p:cond delay="0"/>
                                  </p:stCondLst>
                                  <p:childTnLst>
                                    <p:set>
                                      <p:cBhvr>
                                        <p:cTn id="21" dur="1" fill="hold">
                                          <p:stCondLst>
                                            <p:cond delay="0"/>
                                          </p:stCondLst>
                                        </p:cTn>
                                        <p:tgtEl>
                                          <p:spTgt spid="35845"/>
                                        </p:tgtEl>
                                        <p:attrNameLst>
                                          <p:attrName>style.visibility</p:attrName>
                                        </p:attrNameLst>
                                      </p:cBhvr>
                                      <p:to>
                                        <p:strVal val="visible"/>
                                      </p:to>
                                    </p:set>
                                    <p:animEffect transition="in" filter="fade">
                                      <p:cBhvr>
                                        <p:cTn id="22" dur="2000"/>
                                        <p:tgtEl>
                                          <p:spTgt spid="35845"/>
                                        </p:tgtEl>
                                      </p:cBhvr>
                                    </p:animEffect>
                                    <p:anim calcmode="lin" valueType="num">
                                      <p:cBhvr>
                                        <p:cTn id="23" dur="2000" fill="hold"/>
                                        <p:tgtEl>
                                          <p:spTgt spid="35845"/>
                                        </p:tgtEl>
                                        <p:attrNameLst>
                                          <p:attrName>style.rotation</p:attrName>
                                        </p:attrNameLst>
                                      </p:cBhvr>
                                      <p:tavLst>
                                        <p:tav tm="0">
                                          <p:val>
                                            <p:fltVal val="720"/>
                                          </p:val>
                                        </p:tav>
                                        <p:tav tm="100000">
                                          <p:val>
                                            <p:fltVal val="0"/>
                                          </p:val>
                                        </p:tav>
                                      </p:tavLst>
                                    </p:anim>
                                    <p:anim calcmode="lin" valueType="num">
                                      <p:cBhvr>
                                        <p:cTn id="24" dur="2000" fill="hold"/>
                                        <p:tgtEl>
                                          <p:spTgt spid="35845"/>
                                        </p:tgtEl>
                                        <p:attrNameLst>
                                          <p:attrName>ppt_h</p:attrName>
                                        </p:attrNameLst>
                                      </p:cBhvr>
                                      <p:tavLst>
                                        <p:tav tm="0">
                                          <p:val>
                                            <p:fltVal val="0"/>
                                          </p:val>
                                        </p:tav>
                                        <p:tav tm="100000">
                                          <p:val>
                                            <p:strVal val="#ppt_h"/>
                                          </p:val>
                                        </p:tav>
                                      </p:tavLst>
                                    </p:anim>
                                    <p:anim calcmode="lin" valueType="num">
                                      <p:cBhvr>
                                        <p:cTn id="25" dur="2000" fill="hold"/>
                                        <p:tgtEl>
                                          <p:spTgt spid="35845"/>
                                        </p:tgtEl>
                                        <p:attrNameLst>
                                          <p:attrName>ppt_w</p:attrName>
                                        </p:attrNameLst>
                                      </p:cBhvr>
                                      <p:tavLst>
                                        <p:tav tm="0">
                                          <p:val>
                                            <p:fltVal val="0"/>
                                          </p:val>
                                        </p:tav>
                                        <p:tav tm="100000">
                                          <p:val>
                                            <p:strVal val="#ppt_w"/>
                                          </p:val>
                                        </p:tav>
                                      </p:tavLst>
                                    </p:anim>
                                  </p:childTnLst>
                                </p:cTn>
                              </p:par>
                              <p:par>
                                <p:cTn id="26" presetID="35" presetClass="entr" presetSubtype="0" fill="hold" grpId="0" nodeType="withEffect">
                                  <p:stCondLst>
                                    <p:cond delay="0"/>
                                  </p:stCondLst>
                                  <p:childTnLst>
                                    <p:set>
                                      <p:cBhvr>
                                        <p:cTn id="27" dur="1" fill="hold">
                                          <p:stCondLst>
                                            <p:cond delay="0"/>
                                          </p:stCondLst>
                                        </p:cTn>
                                        <p:tgtEl>
                                          <p:spTgt spid="35846"/>
                                        </p:tgtEl>
                                        <p:attrNameLst>
                                          <p:attrName>style.visibility</p:attrName>
                                        </p:attrNameLst>
                                      </p:cBhvr>
                                      <p:to>
                                        <p:strVal val="visible"/>
                                      </p:to>
                                    </p:set>
                                    <p:animEffect transition="in" filter="fade">
                                      <p:cBhvr>
                                        <p:cTn id="28" dur="2000"/>
                                        <p:tgtEl>
                                          <p:spTgt spid="35846"/>
                                        </p:tgtEl>
                                      </p:cBhvr>
                                    </p:animEffect>
                                    <p:anim calcmode="lin" valueType="num">
                                      <p:cBhvr>
                                        <p:cTn id="29" dur="2000" fill="hold"/>
                                        <p:tgtEl>
                                          <p:spTgt spid="35846"/>
                                        </p:tgtEl>
                                        <p:attrNameLst>
                                          <p:attrName>style.rotation</p:attrName>
                                        </p:attrNameLst>
                                      </p:cBhvr>
                                      <p:tavLst>
                                        <p:tav tm="0">
                                          <p:val>
                                            <p:fltVal val="720"/>
                                          </p:val>
                                        </p:tav>
                                        <p:tav tm="100000">
                                          <p:val>
                                            <p:fltVal val="0"/>
                                          </p:val>
                                        </p:tav>
                                      </p:tavLst>
                                    </p:anim>
                                    <p:anim calcmode="lin" valueType="num">
                                      <p:cBhvr>
                                        <p:cTn id="30" dur="2000" fill="hold"/>
                                        <p:tgtEl>
                                          <p:spTgt spid="35846"/>
                                        </p:tgtEl>
                                        <p:attrNameLst>
                                          <p:attrName>ppt_h</p:attrName>
                                        </p:attrNameLst>
                                      </p:cBhvr>
                                      <p:tavLst>
                                        <p:tav tm="0">
                                          <p:val>
                                            <p:fltVal val="0"/>
                                          </p:val>
                                        </p:tav>
                                        <p:tav tm="100000">
                                          <p:val>
                                            <p:strVal val="#ppt_h"/>
                                          </p:val>
                                        </p:tav>
                                      </p:tavLst>
                                    </p:anim>
                                    <p:anim calcmode="lin" valueType="num">
                                      <p:cBhvr>
                                        <p:cTn id="31" dur="2000" fill="hold"/>
                                        <p:tgtEl>
                                          <p:spTgt spid="3584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 grpId="0"/>
      <p:bldGraphic spid="4" grpId="0">
        <p:bldAsOne/>
      </p:bldGraphic>
      <p:bldP spid="35844" grpId="0" animBg="1"/>
      <p:bldP spid="35845" grpId="0" animBg="1"/>
      <p:bldP spid="358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r>
              <a:rPr lang="es-ES" sz="5200" smtClean="0"/>
              <a:t>OUTSOURCING</a:t>
            </a:r>
            <a:endParaRPr lang="es-ES_tradnl" sz="5200" smtClean="0"/>
          </a:p>
        </p:txBody>
      </p:sp>
      <p:sp>
        <p:nvSpPr>
          <p:cNvPr id="27651" name="Rectangle 3"/>
          <p:cNvSpPr>
            <a:spLocks noGrp="1"/>
          </p:cNvSpPr>
          <p:nvPr>
            <p:ph type="body" idx="1"/>
          </p:nvPr>
        </p:nvSpPr>
        <p:spPr/>
        <p:txBody>
          <a:bodyPr/>
          <a:lstStyle/>
          <a:p>
            <a:pPr>
              <a:lnSpc>
                <a:spcPct val="80000"/>
              </a:lnSpc>
            </a:pPr>
            <a:r>
              <a:rPr lang="es-ES" smtClean="0">
                <a:solidFill>
                  <a:schemeClr val="bg1"/>
                </a:solidFill>
              </a:rPr>
              <a:t>Analizando la estructura departamental del club de campo de Córdoba, podemos decir que el corazón del negocio reside en la gerencia y administración. En este sector está la base de la actividad de la empresa. El resto de grupos de trabajo son soporte del nombrado. Como subcontratados, la empresa cuenta con Asesoría Fiscal, profesores de golf y tenis, además del socorrista.</a:t>
            </a:r>
            <a:endParaRPr lang="es-ES" sz="3000" smtClean="0"/>
          </a:p>
          <a:p>
            <a:endParaRPr lang="es-ES_tradnl" smtClean="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0" y="357166"/>
            <a:ext cx="8229600" cy="1143000"/>
          </a:xfrm>
        </p:spPr>
        <p:txBody>
          <a:bodyPr/>
          <a:lstStyle/>
          <a:p>
            <a:r>
              <a:rPr lang="es-ES_tradnl" sz="4000" dirty="0" smtClean="0"/>
              <a:t>ANÁLISIS POLITICO DEL club</a:t>
            </a:r>
          </a:p>
        </p:txBody>
      </p:sp>
      <p:sp>
        <p:nvSpPr>
          <p:cNvPr id="28675" name="Rectangle 3"/>
          <p:cNvSpPr>
            <a:spLocks noGrp="1"/>
          </p:cNvSpPr>
          <p:nvPr>
            <p:ph type="body" idx="1"/>
          </p:nvPr>
        </p:nvSpPr>
        <p:spPr/>
        <p:txBody>
          <a:bodyPr/>
          <a:lstStyle/>
          <a:p>
            <a:r>
              <a:rPr lang="es-ES_tradnl" sz="2800" dirty="0" smtClean="0">
                <a:solidFill>
                  <a:schemeClr val="bg1"/>
                </a:solidFill>
              </a:rPr>
              <a:t>En cuanto a las acciones y accionistas, los Estatutos no permiten que haya accionistas mayoritarios ni minoritarios, es decir, cada socio no puede poseer mas de 6 acciones.</a:t>
            </a:r>
          </a:p>
          <a:p>
            <a:r>
              <a:rPr lang="es-ES_tradnl" sz="2800" dirty="0" smtClean="0">
                <a:solidFill>
                  <a:schemeClr val="bg1"/>
                </a:solidFill>
              </a:rPr>
              <a:t>No posee sindicatos ni participación accionarial de empresas.</a:t>
            </a:r>
          </a:p>
          <a:p>
            <a:r>
              <a:rPr lang="es-ES_tradnl" sz="2800" dirty="0" smtClean="0">
                <a:solidFill>
                  <a:schemeClr val="bg1"/>
                </a:solidFill>
              </a:rPr>
              <a:t>Actualmente, el capital social del club es de 12.020€ formado por 500 acciones, cada una de 24.04€ </a:t>
            </a:r>
          </a:p>
          <a:p>
            <a:endParaRPr lang="es-ES_tradnl" sz="2800" dirty="0" smtClean="0">
              <a:solidFill>
                <a:schemeClr val="bg1"/>
              </a:solidFill>
            </a:endParaRPr>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428660" y="285728"/>
            <a:ext cx="8229600" cy="1143000"/>
          </a:xfrm>
        </p:spPr>
        <p:txBody>
          <a:bodyPr/>
          <a:lstStyle/>
          <a:p>
            <a:r>
              <a:rPr lang="es-ES_tradnl" sz="4000" b="1" dirty="0" smtClean="0"/>
              <a:t>ORGANIGRAMA DE LA DIMESIÓN POLÍTICA</a:t>
            </a:r>
          </a:p>
        </p:txBody>
      </p:sp>
      <p:sp>
        <p:nvSpPr>
          <p:cNvPr id="29699" name="Rectangle 3"/>
          <p:cNvSpPr>
            <a:spLocks noGrp="1"/>
          </p:cNvSpPr>
          <p:nvPr>
            <p:ph type="body" idx="1"/>
          </p:nvPr>
        </p:nvSpPr>
        <p:spPr/>
        <p:txBody>
          <a:bodyPr/>
          <a:lstStyle/>
          <a:p>
            <a:pPr>
              <a:lnSpc>
                <a:spcPct val="90000"/>
              </a:lnSpc>
              <a:buFontTx/>
              <a:buNone/>
            </a:pPr>
            <a:r>
              <a:rPr lang="es-ES" sz="2200" dirty="0" smtClean="0">
                <a:solidFill>
                  <a:schemeClr val="bg1"/>
                </a:solidFill>
              </a:rPr>
              <a:t>El club de campo de Córdoba es una Sociedad Anónima. </a:t>
            </a:r>
          </a:p>
          <a:p>
            <a:pPr>
              <a:lnSpc>
                <a:spcPct val="90000"/>
              </a:lnSpc>
              <a:buFontTx/>
              <a:buNone/>
            </a:pPr>
            <a:r>
              <a:rPr lang="es-ES" sz="2200" dirty="0" smtClean="0">
                <a:solidFill>
                  <a:schemeClr val="bg1"/>
                </a:solidFill>
              </a:rPr>
              <a:t>	- La forma jurídica de la organización es un consejo de administración, donde se reúnen los diferentes agentes externos con influencia en la organización para discutir acerca de las acciones del club y controlarlas.</a:t>
            </a:r>
          </a:p>
          <a:p>
            <a:pPr>
              <a:lnSpc>
                <a:spcPct val="90000"/>
              </a:lnSpc>
              <a:buFontTx/>
              <a:buNone/>
            </a:pPr>
            <a:endParaRPr lang="es-ES" sz="2200" dirty="0" smtClean="0">
              <a:solidFill>
                <a:schemeClr val="bg1"/>
              </a:solidFill>
            </a:endParaRPr>
          </a:p>
          <a:p>
            <a:pPr>
              <a:lnSpc>
                <a:spcPct val="90000"/>
              </a:lnSpc>
              <a:buFontTx/>
              <a:buNone/>
            </a:pPr>
            <a:r>
              <a:rPr lang="es-ES" sz="2200" dirty="0" smtClean="0">
                <a:solidFill>
                  <a:schemeClr val="bg1"/>
                </a:solidFill>
              </a:rPr>
              <a:t>	- Sus funciones pueden ser muy variadas pero las más destacadas son: elegir al director ejecutivo (gerente) y revisar sus decisiones y actuaciones, ejercer el control directo del club en las ocasiones de crisis y asesorar en su funcionamiento cotidiano.</a:t>
            </a:r>
          </a:p>
          <a:p>
            <a:endParaRPr lang="es-ES_tradnl" sz="2800" dirty="0" smtClean="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p:cNvSpPr>
          <p:nvPr>
            <p:ph type="title"/>
          </p:nvPr>
        </p:nvSpPr>
        <p:spPr>
          <a:xfrm>
            <a:off x="285720" y="285728"/>
            <a:ext cx="8401080" cy="1143000"/>
          </a:xfrm>
        </p:spPr>
        <p:txBody>
          <a:bodyPr/>
          <a:lstStyle/>
          <a:p>
            <a:pPr algn="ctr"/>
            <a:r>
              <a:rPr lang="es-ES_tradnl" sz="5400" b="1" dirty="0" smtClean="0">
                <a:cs typeface="Arial" pitchFamily="34" charset="0"/>
              </a:rPr>
              <a:t>CONSEJO DE ADMINISTRACIÓN</a:t>
            </a:r>
          </a:p>
        </p:txBody>
      </p:sp>
      <p:graphicFrame>
        <p:nvGraphicFramePr>
          <p:cNvPr id="100357" name="Organization Chart 5"/>
          <p:cNvGraphicFramePr>
            <a:graphicFrameLocks/>
          </p:cNvGraphicFramePr>
          <p:nvPr>
            <p:ph idx="1"/>
          </p:nvPr>
        </p:nvGraphicFramePr>
        <p:xfrm>
          <a:off x="323849" y="1643051"/>
          <a:ext cx="7467600" cy="4000528"/>
        </p:xfrm>
        <a:graphic>
          <a:graphicData uri="http://schemas.openxmlformats.org/drawingml/2006/compatibility">
            <com:legacyDrawing xmlns:com="http://schemas.openxmlformats.org/drawingml/2006/compatibility" spid="_x0000_s1026"/>
          </a:graphicData>
        </a:graphic>
      </p:graphicFrame>
      <p:pic>
        <p:nvPicPr>
          <p:cNvPr id="4" name="Picture 2" descr="http://www.madridiario.es/elperiodigolf/campos/cam_logo00000033.jpg"/>
          <p:cNvPicPr>
            <a:picLocks noChangeAspect="1" noChangeArrowheads="1"/>
          </p:cNvPicPr>
          <p:nvPr/>
        </p:nvPicPr>
        <p:blipFill>
          <a:blip r:embed="rId4"/>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285784" y="285728"/>
            <a:ext cx="8229600" cy="1574800"/>
          </a:xfrm>
        </p:spPr>
        <p:txBody>
          <a:bodyPr/>
          <a:lstStyle/>
          <a:p>
            <a:r>
              <a:rPr lang="es-ES_tradnl" sz="4000" b="1" dirty="0" smtClean="0"/>
              <a:t>¿CÓMO SE REPARTE EL PODER?</a:t>
            </a:r>
            <a:br>
              <a:rPr lang="es-ES_tradnl" sz="4000" b="1" dirty="0" smtClean="0"/>
            </a:br>
            <a:endParaRPr lang="es-ES_tradnl" sz="4000" b="1" dirty="0" smtClean="0"/>
          </a:p>
        </p:txBody>
      </p:sp>
      <p:sp>
        <p:nvSpPr>
          <p:cNvPr id="30723" name="Rectangle 3"/>
          <p:cNvSpPr>
            <a:spLocks noGrp="1"/>
          </p:cNvSpPr>
          <p:nvPr>
            <p:ph type="body" idx="1"/>
          </p:nvPr>
        </p:nvSpPr>
        <p:spPr/>
        <p:txBody>
          <a:bodyPr/>
          <a:lstStyle/>
          <a:p>
            <a:pPr>
              <a:lnSpc>
                <a:spcPct val="80000"/>
              </a:lnSpc>
            </a:pPr>
            <a:r>
              <a:rPr lang="es-ES_tradnl" sz="2000" smtClean="0">
                <a:solidFill>
                  <a:schemeClr val="bg1"/>
                </a:solidFill>
              </a:rPr>
              <a:t>Tras un estudio minucioso del club de campo de Córdoba, llegamos a la conclusión de que se trata de una coalición externa pasiva, puesto que los accionistas son tan numerosos que no ejercen ningún poder para la toma de decisiones del club.</a:t>
            </a:r>
          </a:p>
          <a:p>
            <a:pPr>
              <a:lnSpc>
                <a:spcPct val="80000"/>
              </a:lnSpc>
            </a:pPr>
            <a:r>
              <a:rPr lang="es-ES_tradnl" sz="2000" smtClean="0">
                <a:solidFill>
                  <a:schemeClr val="bg1"/>
                </a:solidFill>
              </a:rPr>
              <a:t>Teóricamente sabemos que son tres factores por los que se puede provocar dicha situación pero en este caso más concreto señalamos estas 2:</a:t>
            </a:r>
          </a:p>
          <a:p>
            <a:pPr>
              <a:lnSpc>
                <a:spcPct val="80000"/>
              </a:lnSpc>
              <a:buFont typeface="Arial" charset="0"/>
              <a:buNone/>
            </a:pPr>
            <a:r>
              <a:rPr lang="es-ES_tradnl" sz="2000" smtClean="0">
                <a:solidFill>
                  <a:schemeClr val="bg1"/>
                </a:solidFill>
              </a:rPr>
              <a:t>	- A cada socio de forma individual no le merece la pena gastar su tiempo en obtener información para la organización del club, su interés es poder disfrutar de los servicios que le ofrece de la mejor manera posible.</a:t>
            </a:r>
          </a:p>
          <a:p>
            <a:pPr>
              <a:lnSpc>
                <a:spcPct val="80000"/>
              </a:lnSpc>
              <a:buFont typeface="Arial" charset="0"/>
              <a:buNone/>
            </a:pPr>
            <a:r>
              <a:rPr lang="es-ES_tradnl" sz="2000" smtClean="0">
                <a:solidFill>
                  <a:schemeClr val="bg1"/>
                </a:solidFill>
              </a:rPr>
              <a:t>	- Suponiendo que varios socios compartan algunos objetivos y dispongan de la información diferente, no son los suficientes como para poder llevar a cabo sus puntos de vista comunes.</a:t>
            </a:r>
          </a:p>
          <a:p>
            <a:pPr>
              <a:lnSpc>
                <a:spcPct val="80000"/>
              </a:lnSpc>
            </a:pPr>
            <a:endParaRPr lang="es-ES_tradnl" sz="2000" smtClean="0">
              <a:solidFill>
                <a:schemeClr val="bg1"/>
              </a:solidFill>
            </a:endParaRPr>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6000" dirty="0" smtClean="0"/>
              <a:t>MACROENTORNO</a:t>
            </a:r>
            <a:endParaRPr lang="es-ES_tradnl" sz="6000" dirty="0"/>
          </a:p>
        </p:txBody>
      </p:sp>
      <p:sp>
        <p:nvSpPr>
          <p:cNvPr id="3" name="2 Marcador de contenido"/>
          <p:cNvSpPr>
            <a:spLocks noGrp="1"/>
          </p:cNvSpPr>
          <p:nvPr>
            <p:ph sz="half" idx="1"/>
          </p:nvPr>
        </p:nvSpPr>
        <p:spPr>
          <a:xfrm>
            <a:off x="214282" y="3071810"/>
            <a:ext cx="7500990" cy="2257427"/>
          </a:xfrm>
          <a:solidFill>
            <a:schemeClr val="accent1">
              <a:lumMod val="75000"/>
              <a:alpha val="50000"/>
            </a:schemeClr>
          </a:solidFill>
        </p:spPr>
        <p:txBody>
          <a:bodyPr/>
          <a:lstStyle/>
          <a:p>
            <a:pPr>
              <a:buClr>
                <a:schemeClr val="accent1">
                  <a:lumMod val="50000"/>
                </a:schemeClr>
              </a:buClr>
              <a:buSzPct val="85000"/>
              <a:buFont typeface="Wingdings" pitchFamily="2" charset="2"/>
              <a:buChar char="Ø"/>
            </a:pPr>
            <a:r>
              <a:rPr lang="es-ES" sz="2800" dirty="0" smtClean="0"/>
              <a:t>Elementos económicos</a:t>
            </a:r>
          </a:p>
          <a:p>
            <a:pPr>
              <a:buClr>
                <a:schemeClr val="accent1">
                  <a:lumMod val="50000"/>
                </a:schemeClr>
              </a:buClr>
              <a:buSzPct val="85000"/>
              <a:buFont typeface="Wingdings" pitchFamily="2" charset="2"/>
              <a:buChar char="Ø"/>
            </a:pPr>
            <a:r>
              <a:rPr lang="es-ES" sz="2800" dirty="0" smtClean="0"/>
              <a:t>Elementos socio-culturales</a:t>
            </a:r>
          </a:p>
          <a:p>
            <a:pPr>
              <a:buClr>
                <a:schemeClr val="accent1">
                  <a:lumMod val="50000"/>
                </a:schemeClr>
              </a:buClr>
              <a:buSzPct val="85000"/>
              <a:buFont typeface="Wingdings" pitchFamily="2" charset="2"/>
              <a:buChar char="Ø"/>
            </a:pPr>
            <a:r>
              <a:rPr lang="es-ES" sz="2800" dirty="0" smtClean="0"/>
              <a:t>Elementos político-legales </a:t>
            </a:r>
          </a:p>
          <a:p>
            <a:pPr>
              <a:buClr>
                <a:schemeClr val="accent1">
                  <a:lumMod val="50000"/>
                </a:schemeClr>
              </a:buClr>
              <a:buSzPct val="85000"/>
              <a:buFont typeface="Wingdings" pitchFamily="2" charset="2"/>
              <a:buChar char="Ø"/>
            </a:pPr>
            <a:r>
              <a:rPr lang="es-ES" sz="2800" dirty="0" smtClean="0"/>
              <a:t>Elementos de infraestructura tecnológica.</a:t>
            </a:r>
          </a:p>
          <a:p>
            <a:pPr>
              <a:buNone/>
            </a:pPr>
            <a:endParaRPr lang="es-ES" sz="2800" dirty="0" smtClean="0"/>
          </a:p>
          <a:p>
            <a:endParaRPr lang="es-ES_tradnl" sz="2800"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ELEMENTOS ECONÓMICOS</a:t>
            </a:r>
            <a:endParaRPr lang="es-ES_tradnl" dirty="0"/>
          </a:p>
        </p:txBody>
      </p:sp>
      <p:sp>
        <p:nvSpPr>
          <p:cNvPr id="3" name="2 Marcador de contenido"/>
          <p:cNvSpPr>
            <a:spLocks noGrp="1"/>
          </p:cNvSpPr>
          <p:nvPr>
            <p:ph sz="half" idx="1"/>
          </p:nvPr>
        </p:nvSpPr>
        <p:spPr>
          <a:xfrm>
            <a:off x="457201" y="1600201"/>
            <a:ext cx="7972452" cy="4525963"/>
          </a:xfrm>
          <a:solidFill>
            <a:schemeClr val="accent1">
              <a:hueOff val="0"/>
              <a:satOff val="0"/>
              <a:lumOff val="0"/>
              <a:alpha val="50000"/>
            </a:schemeClr>
          </a:solidFill>
        </p:spPr>
        <p:txBody>
          <a:bodyPr/>
          <a:lstStyle/>
          <a:p>
            <a:pPr indent="382588">
              <a:buNone/>
            </a:pPr>
            <a:r>
              <a:rPr lang="es-ES" b="1" dirty="0" smtClean="0"/>
              <a:t>El club de campo de Córdoba, al igual que todas las empresas de servicios esta inmerso en una situación económica de depresión, del mismo modo que en el resto de los clubes de España.</a:t>
            </a:r>
          </a:p>
          <a:p>
            <a:pPr indent="382588">
              <a:buNone/>
            </a:pPr>
            <a:r>
              <a:rPr lang="es-ES" b="1" dirty="0" smtClean="0"/>
              <a:t> Este hecho ha supuesto un descenso de la participación de sus socios en campeonatos, puesto que ser socio no te hace estar exento de ciertos pagos para la realización de diferentes actividades en el club.</a:t>
            </a:r>
            <a:endParaRPr lang="es-ES_tradnl" b="1"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6000" dirty="0" smtClean="0"/>
              <a:t>MACROENTORNO</a:t>
            </a:r>
            <a:endParaRPr lang="es-ES_tradnl" sz="6000" dirty="0"/>
          </a:p>
        </p:txBody>
      </p:sp>
      <p:sp>
        <p:nvSpPr>
          <p:cNvPr id="3" name="2 Marcador de contenido"/>
          <p:cNvSpPr>
            <a:spLocks noGrp="1"/>
          </p:cNvSpPr>
          <p:nvPr>
            <p:ph sz="half" idx="1"/>
          </p:nvPr>
        </p:nvSpPr>
        <p:spPr>
          <a:xfrm>
            <a:off x="214282" y="3071810"/>
            <a:ext cx="7500990" cy="2257427"/>
          </a:xfrm>
          <a:solidFill>
            <a:schemeClr val="accent1">
              <a:lumMod val="75000"/>
              <a:alpha val="50000"/>
            </a:schemeClr>
          </a:solidFill>
        </p:spPr>
        <p:txBody>
          <a:bodyPr/>
          <a:lstStyle/>
          <a:p>
            <a:pPr>
              <a:buClr>
                <a:schemeClr val="accent1">
                  <a:lumMod val="50000"/>
                </a:schemeClr>
              </a:buClr>
              <a:buSzPct val="85000"/>
              <a:buFont typeface="Wingdings" pitchFamily="2" charset="2"/>
              <a:buChar char="Ø"/>
            </a:pPr>
            <a:r>
              <a:rPr lang="es-ES" sz="2800" dirty="0" smtClean="0"/>
              <a:t>Elementos económicos</a:t>
            </a:r>
          </a:p>
          <a:p>
            <a:pPr>
              <a:buClr>
                <a:schemeClr val="accent1">
                  <a:lumMod val="50000"/>
                </a:schemeClr>
              </a:buClr>
              <a:buSzPct val="85000"/>
              <a:buFont typeface="Wingdings" pitchFamily="2" charset="2"/>
              <a:buChar char="Ø"/>
            </a:pPr>
            <a:r>
              <a:rPr lang="es-ES" sz="2800" dirty="0" smtClean="0"/>
              <a:t>Elementos socio-culturales</a:t>
            </a:r>
          </a:p>
          <a:p>
            <a:pPr>
              <a:buClr>
                <a:schemeClr val="accent1">
                  <a:lumMod val="50000"/>
                </a:schemeClr>
              </a:buClr>
              <a:buSzPct val="85000"/>
              <a:buFont typeface="Wingdings" pitchFamily="2" charset="2"/>
              <a:buChar char="Ø"/>
            </a:pPr>
            <a:r>
              <a:rPr lang="es-ES" sz="2800" dirty="0" smtClean="0"/>
              <a:t>Elementos político-legales </a:t>
            </a:r>
          </a:p>
          <a:p>
            <a:pPr>
              <a:buClr>
                <a:schemeClr val="accent1">
                  <a:lumMod val="50000"/>
                </a:schemeClr>
              </a:buClr>
              <a:buSzPct val="85000"/>
              <a:buFont typeface="Wingdings" pitchFamily="2" charset="2"/>
              <a:buChar char="Ø"/>
            </a:pPr>
            <a:r>
              <a:rPr lang="es-ES" sz="2800" dirty="0" smtClean="0"/>
              <a:t>Elementos de infraestructura tecnológica.</a:t>
            </a:r>
          </a:p>
          <a:p>
            <a:pPr>
              <a:buNone/>
            </a:pPr>
            <a:endParaRPr lang="es-ES" sz="2800" dirty="0" smtClean="0"/>
          </a:p>
          <a:p>
            <a:endParaRPr lang="es-ES_tradnl" sz="2800"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ELEMENTOS ECONÓMICOS</a:t>
            </a:r>
            <a:endParaRPr lang="es-ES_tradnl" dirty="0"/>
          </a:p>
        </p:txBody>
      </p:sp>
      <p:sp>
        <p:nvSpPr>
          <p:cNvPr id="3" name="2 Marcador de contenido"/>
          <p:cNvSpPr>
            <a:spLocks noGrp="1"/>
          </p:cNvSpPr>
          <p:nvPr>
            <p:ph sz="half" idx="1"/>
          </p:nvPr>
        </p:nvSpPr>
        <p:spPr>
          <a:xfrm>
            <a:off x="457201" y="1600201"/>
            <a:ext cx="7972452" cy="4525963"/>
          </a:xfrm>
          <a:solidFill>
            <a:schemeClr val="accent1">
              <a:hueOff val="0"/>
              <a:satOff val="0"/>
              <a:lumOff val="0"/>
              <a:alpha val="50000"/>
            </a:schemeClr>
          </a:solidFill>
        </p:spPr>
        <p:txBody>
          <a:bodyPr/>
          <a:lstStyle/>
          <a:p>
            <a:pPr indent="382588">
              <a:buNone/>
            </a:pPr>
            <a:r>
              <a:rPr lang="es-ES" b="1" dirty="0" smtClean="0"/>
              <a:t>El club de campo de Córdoba, al igual que todas las empresas de servicios esta inmerso en una situación económica de depresión, del mismo modo que en el resto de los clubes de España.</a:t>
            </a:r>
          </a:p>
          <a:p>
            <a:pPr indent="382588">
              <a:buNone/>
            </a:pPr>
            <a:r>
              <a:rPr lang="es-ES" b="1" dirty="0" smtClean="0"/>
              <a:t> Este hecho ha supuesto un descenso de la participación de sus socios en campeonatos, puesto que ser socio no te hace estar exento de ciertos pagos para la realización de diferentes actividades en el club.</a:t>
            </a:r>
            <a:endParaRPr lang="es-ES_tradnl" b="1"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9144000" cy="1511288"/>
          </a:xfrm>
        </p:spPr>
        <p:txBody>
          <a:bodyPr/>
          <a:lstStyle/>
          <a:p>
            <a:pPr algn="ctr"/>
            <a:r>
              <a:rPr lang="es-ES" cap="all" dirty="0" smtClean="0"/>
              <a:t>Elementos de</a:t>
            </a:r>
            <a:br>
              <a:rPr lang="es-ES" cap="all" dirty="0" smtClean="0"/>
            </a:br>
            <a:r>
              <a:rPr lang="es-ES" cap="all" dirty="0" smtClean="0"/>
              <a:t> infraestructura tecnológica</a:t>
            </a:r>
            <a:endParaRPr lang="es-ES_tradnl" cap="all" dirty="0"/>
          </a:p>
        </p:txBody>
      </p:sp>
      <p:sp>
        <p:nvSpPr>
          <p:cNvPr id="3" name="2 Marcador de contenido"/>
          <p:cNvSpPr>
            <a:spLocks noGrp="1"/>
          </p:cNvSpPr>
          <p:nvPr>
            <p:ph sz="half" idx="1"/>
          </p:nvPr>
        </p:nvSpPr>
        <p:spPr>
          <a:xfrm>
            <a:off x="142844" y="1928802"/>
            <a:ext cx="9001156" cy="4929198"/>
          </a:xfrm>
          <a:solidFill>
            <a:schemeClr val="accent1">
              <a:lumMod val="75000"/>
              <a:alpha val="53000"/>
            </a:schemeClr>
          </a:solidFill>
        </p:spPr>
        <p:txBody>
          <a:bodyPr/>
          <a:lstStyle/>
          <a:p>
            <a:pPr indent="0">
              <a:buNone/>
            </a:pPr>
            <a:r>
              <a:rPr lang="es-ES" dirty="0" smtClean="0"/>
              <a:t>El club de golf cuenta con unas instalaciones plenamente renovadas desde </a:t>
            </a:r>
            <a:r>
              <a:rPr lang="es-ES" dirty="0" smtClean="0"/>
              <a:t>las zonas de</a:t>
            </a:r>
          </a:p>
          <a:p>
            <a:pPr indent="0">
              <a:buNone/>
            </a:pPr>
            <a:r>
              <a:rPr lang="es-ES" dirty="0" smtClean="0"/>
              <a:t>práctica</a:t>
            </a:r>
            <a:r>
              <a:rPr lang="es-ES" dirty="0" smtClean="0"/>
              <a:t>, piscina y </a:t>
            </a:r>
            <a:r>
              <a:rPr lang="es-ES" dirty="0" smtClean="0"/>
              <a:t>casa-club.</a:t>
            </a:r>
          </a:p>
          <a:p>
            <a:pPr indent="0">
              <a:buNone/>
            </a:pPr>
            <a:r>
              <a:rPr lang="es-ES" dirty="0" smtClean="0"/>
              <a:t>También </a:t>
            </a:r>
            <a:r>
              <a:rPr lang="es-ES" dirty="0" smtClean="0"/>
              <a:t>gozan de un caddie </a:t>
            </a:r>
            <a:r>
              <a:rPr lang="es-ES" dirty="0" err="1" smtClean="0"/>
              <a:t>master</a:t>
            </a:r>
            <a:r>
              <a:rPr lang="es-ES" dirty="0" smtClean="0"/>
              <a:t> </a:t>
            </a:r>
          </a:p>
          <a:p>
            <a:pPr indent="0">
              <a:buNone/>
            </a:pPr>
            <a:r>
              <a:rPr lang="es-ES" dirty="0" smtClean="0"/>
              <a:t>altamente organizado gracias a un </a:t>
            </a:r>
            <a:r>
              <a:rPr lang="es-ES" dirty="0" smtClean="0"/>
              <a:t>sistema</a:t>
            </a:r>
          </a:p>
          <a:p>
            <a:pPr indent="0">
              <a:buNone/>
            </a:pPr>
            <a:r>
              <a:rPr lang="es-ES" dirty="0" smtClean="0"/>
              <a:t>informático</a:t>
            </a:r>
            <a:r>
              <a:rPr lang="es-ES" dirty="0" smtClean="0"/>
              <a:t>.</a:t>
            </a:r>
          </a:p>
          <a:p>
            <a:pPr indent="0">
              <a:buNone/>
            </a:pPr>
            <a:r>
              <a:rPr lang="es-ES" dirty="0" smtClean="0"/>
              <a:t>Además los socios del club de golf poseen </a:t>
            </a:r>
          </a:p>
          <a:p>
            <a:pPr indent="0">
              <a:buNone/>
            </a:pPr>
            <a:r>
              <a:rPr lang="es-ES" dirty="0" smtClean="0"/>
              <a:t>una tecnología muy avanzada en cuanto </a:t>
            </a:r>
            <a:r>
              <a:rPr lang="es-ES" dirty="0" smtClean="0"/>
              <a:t>al</a:t>
            </a:r>
          </a:p>
          <a:p>
            <a:pPr indent="0">
              <a:buNone/>
            </a:pPr>
            <a:r>
              <a:rPr lang="es-ES" dirty="0" smtClean="0"/>
              <a:t>método </a:t>
            </a:r>
            <a:r>
              <a:rPr lang="es-ES" dirty="0" smtClean="0"/>
              <a:t>de transporte de su material para la </a:t>
            </a:r>
            <a:endParaRPr lang="es-ES" dirty="0" smtClean="0"/>
          </a:p>
          <a:p>
            <a:pPr indent="0">
              <a:buNone/>
            </a:pPr>
            <a:r>
              <a:rPr lang="es-ES" dirty="0" smtClean="0"/>
              <a:t>actividad</a:t>
            </a:r>
            <a:r>
              <a:rPr lang="es-ES" dirty="0" smtClean="0"/>
              <a:t>, entre ella la “bolsa de palos”. </a:t>
            </a:r>
          </a:p>
          <a:p>
            <a:endParaRPr lang="es-ES_tradnl"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pic>
        <p:nvPicPr>
          <p:cNvPr id="6" name="5 Imagen" descr="Dibujo2.JPG"/>
          <p:cNvPicPr>
            <a:picLocks noChangeAspect="1"/>
          </p:cNvPicPr>
          <p:nvPr/>
        </p:nvPicPr>
        <p:blipFill>
          <a:blip r:embed="rId3"/>
          <a:stretch>
            <a:fillRect/>
          </a:stretch>
        </p:blipFill>
        <p:spPr>
          <a:xfrm>
            <a:off x="7410450" y="2285992"/>
            <a:ext cx="1733550" cy="392909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Clientes </a:t>
            </a:r>
            <a:endParaRPr lang="es-ES_tradnl" dirty="0"/>
          </a:p>
        </p:txBody>
      </p:sp>
      <p:sp>
        <p:nvSpPr>
          <p:cNvPr id="3" name="2 Marcador de contenido"/>
          <p:cNvSpPr>
            <a:spLocks noGrp="1"/>
          </p:cNvSpPr>
          <p:nvPr>
            <p:ph idx="1"/>
          </p:nvPr>
        </p:nvSpPr>
        <p:spPr>
          <a:solidFill>
            <a:schemeClr val="accent1">
              <a:shade val="80000"/>
              <a:hueOff val="0"/>
              <a:satOff val="0"/>
              <a:lumOff val="0"/>
              <a:alpha val="49000"/>
            </a:schemeClr>
          </a:solidFill>
        </p:spPr>
        <p:txBody>
          <a:bodyPr/>
          <a:lstStyle/>
          <a:p>
            <a:r>
              <a:rPr lang="es-ES" dirty="0" smtClean="0"/>
              <a:t>En cuanto a la cartera de clientes, no podemos definirla como tal puesto que en el club todo socio es cliente, cualquier persona ajena a él puede hacer uso de sus instalaciones por lo que estos son escasos.</a:t>
            </a:r>
          </a:p>
          <a:p>
            <a:r>
              <a:rPr lang="es-ES" dirty="0" smtClean="0"/>
              <a:t>La captación de clientes es inexistente, puesto que solo existe un campo en la capital y cualquier persona que quiera realizar este deporte deberá acudir a dicho club.</a:t>
            </a:r>
            <a:endParaRPr lang="es-ES_tradnl" dirty="0"/>
          </a:p>
        </p:txBody>
      </p:sp>
      <p:pic>
        <p:nvPicPr>
          <p:cNvPr id="4" name="Picture 2" descr="http://www.madridiario.es/elperiodigolf/campos/cam_logo00000033.jpg"/>
          <p:cNvPicPr>
            <a:picLocks noChangeAspect="1" noChangeArrowheads="1"/>
          </p:cNvPicPr>
          <p:nvPr/>
        </p:nvPicPr>
        <p:blipFill>
          <a:blip r:embed="rId3"/>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6000" dirty="0" smtClean="0"/>
              <a:t>COMPETIDORES </a:t>
            </a:r>
            <a:endParaRPr lang="es-ES_tradnl" sz="6000" dirty="0"/>
          </a:p>
        </p:txBody>
      </p:sp>
      <p:sp>
        <p:nvSpPr>
          <p:cNvPr id="3" name="2 Marcador de contenido"/>
          <p:cNvSpPr>
            <a:spLocks noGrp="1"/>
          </p:cNvSpPr>
          <p:nvPr>
            <p:ph idx="1"/>
          </p:nvPr>
        </p:nvSpPr>
        <p:spPr>
          <a:xfrm>
            <a:off x="357158" y="1357298"/>
            <a:ext cx="7615262" cy="2714644"/>
          </a:xfrm>
          <a:solidFill>
            <a:schemeClr val="accent1">
              <a:lumMod val="75000"/>
              <a:alpha val="48000"/>
            </a:schemeClr>
          </a:solidFill>
        </p:spPr>
        <p:txBody>
          <a:bodyPr/>
          <a:lstStyle/>
          <a:p>
            <a:pPr indent="382588">
              <a:buNone/>
            </a:pPr>
            <a:r>
              <a:rPr lang="es-ES" sz="2800" b="1" dirty="0" smtClean="0"/>
              <a:t>Al no existir competencia alguna en la capital de Córdoba y solo dos en total en la provincia, a continuación citaremos la competencia existente en la región de Andalucía</a:t>
            </a:r>
            <a:endParaRPr lang="es-ES_tradnl" sz="2800" b="1" dirty="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pic>
        <p:nvPicPr>
          <p:cNvPr id="123908" name="Picture 4" descr="http://upload.wikimedia.org/wikipedia/commons/thumb/5/54/Mapa_de_las_provincias_de_Andaluc%C3%ADa.png/320px-Mapa_de_las_provincias_de_Andaluc%C3%ADa.png"/>
          <p:cNvPicPr>
            <a:picLocks noChangeAspect="1" noChangeArrowheads="1"/>
          </p:cNvPicPr>
          <p:nvPr/>
        </p:nvPicPr>
        <p:blipFill>
          <a:blip r:embed="rId3"/>
          <a:srcRect/>
          <a:stretch>
            <a:fillRect/>
          </a:stretch>
        </p:blipFill>
        <p:spPr bwMode="auto">
          <a:xfrm>
            <a:off x="3428992" y="3429000"/>
            <a:ext cx="5429288" cy="324013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7 CuadroTexto"/>
          <p:cNvSpPr txBox="1">
            <a:spLocks noChangeArrowheads="1"/>
          </p:cNvSpPr>
          <p:nvPr/>
        </p:nvSpPr>
        <p:spPr bwMode="auto">
          <a:xfrm>
            <a:off x="428625" y="1714500"/>
            <a:ext cx="2357438" cy="461963"/>
          </a:xfrm>
          <a:prstGeom prst="rect">
            <a:avLst/>
          </a:prstGeom>
          <a:noFill/>
          <a:ln w="9525">
            <a:noFill/>
            <a:miter lim="800000"/>
            <a:headEnd/>
            <a:tailEnd/>
          </a:ln>
        </p:spPr>
        <p:txBody>
          <a:bodyPr>
            <a:spAutoFit/>
          </a:bodyPr>
          <a:lstStyle/>
          <a:p>
            <a:pPr>
              <a:buFont typeface="Arial" charset="0"/>
              <a:buChar char="•"/>
            </a:pPr>
            <a:r>
              <a:rPr lang="es-ES" sz="2400">
                <a:latin typeface="Arial Black" pitchFamily="34" charset="0"/>
              </a:rPr>
              <a:t> </a:t>
            </a:r>
            <a:r>
              <a:rPr lang="es-ES" sz="2400">
                <a:latin typeface="Arial Black" pitchFamily="34" charset="0"/>
                <a:hlinkClick r:id="rId2" action="ppaction://hlinksldjump"/>
              </a:rPr>
              <a:t>Historia</a:t>
            </a:r>
            <a:r>
              <a:rPr lang="es-ES" sz="2400">
                <a:latin typeface="Arial Black" pitchFamily="34" charset="0"/>
              </a:rPr>
              <a:t> </a:t>
            </a:r>
            <a:r>
              <a:rPr lang="es-ES_tradnl" sz="2400">
                <a:latin typeface="Arial Black" pitchFamily="34" charset="0"/>
              </a:rPr>
              <a:t>  </a:t>
            </a:r>
          </a:p>
        </p:txBody>
      </p:sp>
      <p:sp>
        <p:nvSpPr>
          <p:cNvPr id="4099" name="8 CuadroTexto"/>
          <p:cNvSpPr txBox="1">
            <a:spLocks noChangeArrowheads="1"/>
          </p:cNvSpPr>
          <p:nvPr/>
        </p:nvSpPr>
        <p:spPr bwMode="auto">
          <a:xfrm>
            <a:off x="428625" y="3214688"/>
            <a:ext cx="3857625" cy="708025"/>
          </a:xfrm>
          <a:prstGeom prst="rect">
            <a:avLst/>
          </a:prstGeom>
          <a:noFill/>
          <a:ln w="9525">
            <a:noFill/>
            <a:miter lim="800000"/>
            <a:headEnd/>
            <a:tailEnd/>
          </a:ln>
        </p:spPr>
        <p:txBody>
          <a:bodyPr>
            <a:spAutoFit/>
          </a:bodyPr>
          <a:lstStyle/>
          <a:p>
            <a:pPr>
              <a:buFont typeface="Arial" charset="0"/>
              <a:buChar char="•"/>
            </a:pPr>
            <a:r>
              <a:rPr lang="es-ES" sz="2400">
                <a:latin typeface="Arial Black" pitchFamily="34" charset="0"/>
                <a:hlinkClick r:id="rId3" action="ppaction://hlinksldjump"/>
              </a:rPr>
              <a:t>Actividades</a:t>
            </a:r>
            <a:r>
              <a:rPr lang="es-ES" sz="4000">
                <a:latin typeface="Arial Black" pitchFamily="34" charset="0"/>
              </a:rPr>
              <a:t> </a:t>
            </a:r>
            <a:endParaRPr lang="es-ES_tradnl" sz="4000">
              <a:latin typeface="Calibri" pitchFamily="34" charset="0"/>
            </a:endParaRPr>
          </a:p>
        </p:txBody>
      </p:sp>
      <p:pic>
        <p:nvPicPr>
          <p:cNvPr id="4100" name="Picture 2" descr="http://www.madridiario.es/elperiodigolf/campos/cam_logo00000033.jpg"/>
          <p:cNvPicPr>
            <a:picLocks noChangeAspect="1" noChangeArrowheads="1"/>
          </p:cNvPicPr>
          <p:nvPr/>
        </p:nvPicPr>
        <p:blipFill>
          <a:blip r:embed="rId4"/>
          <a:srcRect/>
          <a:stretch>
            <a:fillRect/>
          </a:stretch>
        </p:blipFill>
        <p:spPr bwMode="auto">
          <a:xfrm>
            <a:off x="7286625" y="0"/>
            <a:ext cx="1857375" cy="1143000"/>
          </a:xfrm>
          <a:prstGeom prst="rect">
            <a:avLst/>
          </a:prstGeom>
          <a:noFill/>
          <a:ln w="9525">
            <a:noFill/>
            <a:miter lim="800000"/>
            <a:headEnd/>
            <a:tailEnd/>
          </a:ln>
        </p:spPr>
      </p:pic>
      <p:sp>
        <p:nvSpPr>
          <p:cNvPr id="4101" name="11 CuadroTexto"/>
          <p:cNvSpPr txBox="1">
            <a:spLocks noChangeArrowheads="1"/>
          </p:cNvSpPr>
          <p:nvPr/>
        </p:nvSpPr>
        <p:spPr bwMode="auto">
          <a:xfrm>
            <a:off x="6072188" y="2928938"/>
            <a:ext cx="2214562" cy="1200150"/>
          </a:xfrm>
          <a:prstGeom prst="rect">
            <a:avLst/>
          </a:prstGeom>
          <a:noFill/>
          <a:ln w="9525">
            <a:noFill/>
            <a:miter lim="800000"/>
            <a:headEnd/>
            <a:tailEnd/>
          </a:ln>
        </p:spPr>
        <p:txBody>
          <a:bodyPr>
            <a:spAutoFit/>
          </a:bodyPr>
          <a:lstStyle/>
          <a:p>
            <a:pPr>
              <a:buFont typeface="Arial" charset="0"/>
              <a:buChar char="•"/>
            </a:pPr>
            <a:endParaRPr lang="es-ES_tradnl" sz="2400">
              <a:latin typeface="Arial Black" pitchFamily="34" charset="0"/>
            </a:endParaRPr>
          </a:p>
          <a:p>
            <a:pPr>
              <a:buFont typeface="Arial" charset="0"/>
              <a:buChar char="•"/>
            </a:pPr>
            <a:r>
              <a:rPr lang="es-ES" sz="2400">
                <a:latin typeface="Arial Black" pitchFamily="34" charset="0"/>
                <a:hlinkClick r:id="rId5" action="ppaction://hlinksldjump"/>
              </a:rPr>
              <a:t>Visión</a:t>
            </a:r>
            <a:r>
              <a:rPr lang="es-ES" sz="2400">
                <a:latin typeface="Arial Black" pitchFamily="34" charset="0"/>
              </a:rPr>
              <a:t> </a:t>
            </a:r>
          </a:p>
          <a:p>
            <a:pPr>
              <a:buFont typeface="Arial" charset="0"/>
              <a:buChar char="•"/>
            </a:pPr>
            <a:endParaRPr lang="es-ES" sz="2400">
              <a:latin typeface="Calibri" pitchFamily="34" charset="0"/>
            </a:endParaRPr>
          </a:p>
        </p:txBody>
      </p:sp>
      <p:sp>
        <p:nvSpPr>
          <p:cNvPr id="4102" name="12 CuadroTexto"/>
          <p:cNvSpPr txBox="1">
            <a:spLocks noChangeArrowheads="1"/>
          </p:cNvSpPr>
          <p:nvPr/>
        </p:nvSpPr>
        <p:spPr bwMode="auto">
          <a:xfrm>
            <a:off x="6072188" y="4429125"/>
            <a:ext cx="2571750" cy="1200150"/>
          </a:xfrm>
          <a:prstGeom prst="rect">
            <a:avLst/>
          </a:prstGeom>
          <a:noFill/>
          <a:ln w="9525">
            <a:noFill/>
            <a:miter lim="800000"/>
            <a:headEnd/>
            <a:tailEnd/>
          </a:ln>
        </p:spPr>
        <p:txBody>
          <a:bodyPr>
            <a:spAutoFit/>
          </a:bodyPr>
          <a:lstStyle/>
          <a:p>
            <a:pPr>
              <a:buFont typeface="Arial" charset="0"/>
              <a:buChar char="•"/>
            </a:pPr>
            <a:endParaRPr lang="es-ES_tradnl" sz="2400">
              <a:latin typeface="Arial Black" pitchFamily="34" charset="0"/>
            </a:endParaRPr>
          </a:p>
          <a:p>
            <a:pPr>
              <a:buFont typeface="Arial" charset="0"/>
              <a:buChar char="•"/>
            </a:pPr>
            <a:r>
              <a:rPr lang="es-ES" sz="2400">
                <a:latin typeface="Arial Black" pitchFamily="34" charset="0"/>
                <a:hlinkClick r:id="rId6" action="ppaction://hlinksldjump"/>
              </a:rPr>
              <a:t>Objetivos</a:t>
            </a:r>
            <a:r>
              <a:rPr lang="es-ES" sz="2400">
                <a:latin typeface="Arial Black" pitchFamily="34" charset="0"/>
              </a:rPr>
              <a:t>  </a:t>
            </a:r>
          </a:p>
          <a:p>
            <a:pPr>
              <a:buFont typeface="Arial" charset="0"/>
              <a:buChar char="•"/>
            </a:pPr>
            <a:endParaRPr lang="es-ES" sz="2400">
              <a:latin typeface="Calibri" pitchFamily="34" charset="0"/>
            </a:endParaRPr>
          </a:p>
        </p:txBody>
      </p:sp>
      <p:sp>
        <p:nvSpPr>
          <p:cNvPr id="4103" name="14 CuadroTexto"/>
          <p:cNvSpPr txBox="1">
            <a:spLocks noChangeArrowheads="1"/>
          </p:cNvSpPr>
          <p:nvPr/>
        </p:nvSpPr>
        <p:spPr bwMode="auto">
          <a:xfrm>
            <a:off x="285750" y="4572000"/>
            <a:ext cx="5286375" cy="1200150"/>
          </a:xfrm>
          <a:prstGeom prst="rect">
            <a:avLst/>
          </a:prstGeom>
          <a:noFill/>
          <a:ln w="9525">
            <a:noFill/>
            <a:miter lim="800000"/>
            <a:headEnd/>
            <a:tailEnd/>
          </a:ln>
        </p:spPr>
        <p:txBody>
          <a:bodyPr>
            <a:spAutoFit/>
          </a:bodyPr>
          <a:lstStyle/>
          <a:p>
            <a:pPr>
              <a:buFont typeface="Arial" charset="0"/>
              <a:buChar char="•"/>
            </a:pPr>
            <a:endParaRPr lang="es-ES_tradnl" sz="2400">
              <a:latin typeface="Arial Black" pitchFamily="34" charset="0"/>
            </a:endParaRPr>
          </a:p>
          <a:p>
            <a:pPr>
              <a:buFont typeface="Arial" charset="0"/>
              <a:buChar char="•"/>
            </a:pPr>
            <a:r>
              <a:rPr lang="es-ES" sz="2400">
                <a:latin typeface="Arial Black" pitchFamily="34" charset="0"/>
                <a:hlinkClick r:id="rId7" action="ppaction://hlinksldjump"/>
              </a:rPr>
              <a:t>Características generales </a:t>
            </a:r>
            <a:endParaRPr lang="es-ES" sz="2400">
              <a:latin typeface="Arial Black" pitchFamily="34" charset="0"/>
            </a:endParaRPr>
          </a:p>
          <a:p>
            <a:pPr>
              <a:buFont typeface="Arial" charset="0"/>
              <a:buChar char="•"/>
            </a:pPr>
            <a:endParaRPr lang="es-ES" sz="2400">
              <a:latin typeface="Calibri" pitchFamily="34" charset="0"/>
            </a:endParaRPr>
          </a:p>
        </p:txBody>
      </p:sp>
      <p:sp>
        <p:nvSpPr>
          <p:cNvPr id="4104" name="17 CuadroTexto"/>
          <p:cNvSpPr txBox="1">
            <a:spLocks noChangeArrowheads="1"/>
          </p:cNvSpPr>
          <p:nvPr/>
        </p:nvSpPr>
        <p:spPr bwMode="auto">
          <a:xfrm>
            <a:off x="5929313" y="1643063"/>
            <a:ext cx="2786062" cy="1200150"/>
          </a:xfrm>
          <a:prstGeom prst="rect">
            <a:avLst/>
          </a:prstGeom>
          <a:noFill/>
          <a:ln w="9525">
            <a:noFill/>
            <a:miter lim="800000"/>
            <a:headEnd/>
            <a:tailEnd/>
          </a:ln>
        </p:spPr>
        <p:txBody>
          <a:bodyPr>
            <a:spAutoFit/>
          </a:bodyPr>
          <a:lstStyle/>
          <a:p>
            <a:pPr>
              <a:buFont typeface="Arial" charset="0"/>
              <a:buChar char="•"/>
            </a:pPr>
            <a:endParaRPr lang="es-ES_tradnl" sz="2400">
              <a:latin typeface="Arial Black" pitchFamily="34" charset="0"/>
            </a:endParaRPr>
          </a:p>
          <a:p>
            <a:pPr>
              <a:buFont typeface="Arial" charset="0"/>
              <a:buChar char="•"/>
            </a:pPr>
            <a:r>
              <a:rPr lang="es-ES" sz="2400">
                <a:latin typeface="Arial Black" pitchFamily="34" charset="0"/>
                <a:hlinkClick r:id="rId8" action="ppaction://hlinksldjump"/>
              </a:rPr>
              <a:t>Misión</a:t>
            </a:r>
            <a:r>
              <a:rPr lang="es-ES" sz="2400">
                <a:latin typeface="Arial Black" pitchFamily="34" charset="0"/>
              </a:rPr>
              <a:t>  </a:t>
            </a:r>
          </a:p>
          <a:p>
            <a:pPr>
              <a:buFont typeface="Arial" charset="0"/>
              <a:buChar char="•"/>
            </a:pPr>
            <a:endParaRPr lang="es-ES" sz="2400">
              <a:latin typeface="Calibri" pitchFamily="34" charset="0"/>
            </a:endParaRPr>
          </a:p>
        </p:txBody>
      </p:sp>
      <p:sp>
        <p:nvSpPr>
          <p:cNvPr id="19" name="18 Elipse"/>
          <p:cNvSpPr/>
          <p:nvPr/>
        </p:nvSpPr>
        <p:spPr>
          <a:xfrm>
            <a:off x="2571750" y="214313"/>
            <a:ext cx="342900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dirty="0"/>
              <a:t>ANALISIS DESCRIPTIVO</a:t>
            </a:r>
            <a:endParaRPr lang="es-ES_tradnl"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14290"/>
            <a:ext cx="7572396" cy="1143000"/>
          </a:xfrm>
        </p:spPr>
        <p:txBody>
          <a:bodyPr/>
          <a:lstStyle/>
          <a:p>
            <a:r>
              <a:rPr lang="es-ES" sz="5400" dirty="0" smtClean="0"/>
              <a:t>BARRERAS DE ENTRADA</a:t>
            </a:r>
            <a:endParaRPr lang="es-ES_tradnl" sz="5400" dirty="0"/>
          </a:p>
        </p:txBody>
      </p:sp>
      <p:sp>
        <p:nvSpPr>
          <p:cNvPr id="3" name="2 Marcador de contenido"/>
          <p:cNvSpPr>
            <a:spLocks noGrp="1"/>
          </p:cNvSpPr>
          <p:nvPr>
            <p:ph idx="1"/>
          </p:nvPr>
        </p:nvSpPr>
        <p:spPr>
          <a:xfrm>
            <a:off x="357158" y="1357299"/>
            <a:ext cx="8072494" cy="5286411"/>
          </a:xfrm>
          <a:solidFill>
            <a:schemeClr val="accent1">
              <a:alpha val="50000"/>
            </a:schemeClr>
          </a:solidFill>
        </p:spPr>
        <p:txBody>
          <a:bodyPr/>
          <a:lstStyle/>
          <a:p>
            <a:pPr indent="382588">
              <a:buNone/>
            </a:pPr>
            <a:r>
              <a:rPr lang="es-ES_tradnl" sz="2000" b="1" dirty="0" smtClean="0">
                <a:latin typeface="+mj-lt"/>
                <a:cs typeface="Arial" pitchFamily="34" charset="0"/>
              </a:rPr>
              <a:t>EL </a:t>
            </a:r>
            <a:r>
              <a:rPr lang="es-ES_tradnl" sz="2000" b="1" dirty="0" err="1" smtClean="0">
                <a:latin typeface="+mj-lt"/>
                <a:cs typeface="Arial" pitchFamily="34" charset="0"/>
              </a:rPr>
              <a:t>CLUB</a:t>
            </a:r>
            <a:r>
              <a:rPr lang="es-ES_tradnl" sz="2000" b="1" dirty="0" smtClean="0">
                <a:latin typeface="+mj-lt"/>
                <a:cs typeface="Arial" pitchFamily="34" charset="0"/>
              </a:rPr>
              <a:t> DE CAMPO DE CÓRDOBA se encuentra en una situación de monopolio, de privilegio legal en la cual, al poseer un servicio determinado y diferenciado,  como es la actividad del golf ,existe una sola empresa oferente que goza de un gran poder de mercado.</a:t>
            </a:r>
          </a:p>
          <a:p>
            <a:pPr indent="382588">
              <a:buNone/>
            </a:pPr>
            <a:endParaRPr lang="es-ES_tradnl" sz="2000" b="1" dirty="0" smtClean="0">
              <a:latin typeface="+mj-lt"/>
              <a:cs typeface="Arial" pitchFamily="34" charset="0"/>
            </a:endParaRPr>
          </a:p>
          <a:p>
            <a:pPr indent="382588">
              <a:buNone/>
            </a:pPr>
            <a:r>
              <a:rPr lang="es-ES_tradnl" sz="2000" b="1" dirty="0" smtClean="0">
                <a:latin typeface="+mj-lt"/>
                <a:cs typeface="Arial" pitchFamily="34" charset="0"/>
              </a:rPr>
              <a:t>En este mercado, como ya hemos mencionado,  no existen servicios sustitutivos, es decir, no existe ningún otro servicio  por el cual se pueda reemplazar , es la única alternativa en la capital de Córdoba. </a:t>
            </a:r>
          </a:p>
          <a:p>
            <a:pPr indent="382588">
              <a:buNone/>
            </a:pPr>
            <a:endParaRPr lang="es-ES_tradnl" sz="2000" b="1" dirty="0" smtClean="0">
              <a:latin typeface="+mj-lt"/>
              <a:cs typeface="Arial" pitchFamily="34" charset="0"/>
            </a:endParaRPr>
          </a:p>
          <a:p>
            <a:pPr indent="382588">
              <a:buNone/>
            </a:pPr>
            <a:r>
              <a:rPr lang="es-ES_tradnl" sz="2000" b="1" dirty="0" smtClean="0">
                <a:latin typeface="+mj-lt"/>
                <a:cs typeface="Arial" pitchFamily="34" charset="0"/>
              </a:rPr>
              <a:t>El club de golf, como único “productor” de dicha actividad, establece sus propios precios, pero eso no significa que pueda cobrar lo que quiera, debe ajustarse a las condiciones necesarias para cubrir costes y mantener a sus clientes, obteniendo un beneficio</a:t>
            </a:r>
            <a:r>
              <a:rPr lang="es-ES_tradnl" sz="1800" b="1" dirty="0" smtClean="0">
                <a:latin typeface="Arial" pitchFamily="34" charset="0"/>
                <a:cs typeface="Arial" pitchFamily="34" charset="0"/>
              </a:rPr>
              <a:t>.</a:t>
            </a:r>
          </a:p>
          <a:p>
            <a:pPr>
              <a:buNone/>
            </a:pPr>
            <a:endParaRPr lang="es-ES_tradnl" sz="1600" dirty="0">
              <a:latin typeface="Arial" pitchFamily="34" charset="0"/>
              <a:cs typeface="Arial" pitchFamily="34" charset="0"/>
            </a:endParaRPr>
          </a:p>
        </p:txBody>
      </p:sp>
      <p:pic>
        <p:nvPicPr>
          <p:cNvPr id="5"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6000" cap="all" dirty="0" smtClean="0"/>
              <a:t>Análisis de la tecnología</a:t>
            </a:r>
            <a:endParaRPr lang="es-ES_tradnl" sz="6000" cap="all" dirty="0"/>
          </a:p>
        </p:txBody>
      </p:sp>
      <p:sp>
        <p:nvSpPr>
          <p:cNvPr id="3" name="2 Marcador de contenido"/>
          <p:cNvSpPr>
            <a:spLocks noGrp="1"/>
          </p:cNvSpPr>
          <p:nvPr>
            <p:ph idx="1"/>
          </p:nvPr>
        </p:nvSpPr>
        <p:spPr>
          <a:xfrm>
            <a:off x="457201" y="1600200"/>
            <a:ext cx="7329511" cy="3543312"/>
          </a:xfrm>
          <a:solidFill>
            <a:schemeClr val="accent1">
              <a:alpha val="50000"/>
            </a:schemeClr>
          </a:solidFill>
        </p:spPr>
        <p:txBody>
          <a:bodyPr/>
          <a:lstStyle/>
          <a:p>
            <a:r>
              <a:rPr lang="es-ES" sz="1800" b="1" dirty="0" smtClean="0"/>
              <a:t>Se trata de una empresa de servicios minorista, al tratarse de una empresa de servicios, que te ofrece unas instalaciones para llevar a cabo un deporte, no podemos definir su producción; el output final, sería la mejor situación tanto del campo, como de las instalaciones que ofrece el club de campo que podríamos definirlos como diferenciados.</a:t>
            </a:r>
          </a:p>
          <a:p>
            <a:r>
              <a:rPr lang="es-ES" sz="1800" b="1" dirty="0" smtClean="0"/>
              <a:t>Por último, mencionamos que la tecnología de dicha empresa es rutinaria , puesto que la utilización de la maquinaria existente para la práctica de este deporte, es básica y de poca innovación, además de presentar problemas fáciles de analizar y con pocas excepciones.</a:t>
            </a:r>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Analisis</a:t>
            </a:r>
            <a:r>
              <a:rPr lang="es-ES" dirty="0" smtClean="0"/>
              <a:t> de la estrategia</a:t>
            </a:r>
            <a:endParaRPr lang="es-ES_tradnl" dirty="0"/>
          </a:p>
        </p:txBody>
      </p:sp>
      <p:sp>
        <p:nvSpPr>
          <p:cNvPr id="3" name="2 Marcador de contenido"/>
          <p:cNvSpPr>
            <a:spLocks noGrp="1"/>
          </p:cNvSpPr>
          <p:nvPr>
            <p:ph idx="1"/>
          </p:nvPr>
        </p:nvSpPr>
        <p:spPr>
          <a:solidFill>
            <a:schemeClr val="accent1">
              <a:alpha val="50000"/>
            </a:schemeClr>
          </a:solidFill>
        </p:spPr>
        <p:txBody>
          <a:bodyPr/>
          <a:lstStyle/>
          <a:p>
            <a:r>
              <a:rPr lang="es-ES" sz="2000" dirty="0" smtClean="0"/>
              <a:t>Tras un gran estudio de la materia, no nos queda totalmente claro cual seria la que mas se ajusta a nuestra empresa, pero el análisis nos lleva a decantarnos por un </a:t>
            </a:r>
            <a:r>
              <a:rPr lang="es-ES" sz="2000" b="1" dirty="0" smtClean="0"/>
              <a:t>patrón estratégico defensivo, </a:t>
            </a:r>
          </a:p>
          <a:p>
            <a:r>
              <a:rPr lang="es-ES" sz="2000" dirty="0" smtClean="0"/>
              <a:t>La </a:t>
            </a:r>
            <a:r>
              <a:rPr lang="es-ES" sz="2000" dirty="0" err="1" smtClean="0"/>
              <a:t>organizaciñon</a:t>
            </a:r>
            <a:r>
              <a:rPr lang="es-ES" sz="2000" dirty="0" smtClean="0"/>
              <a:t> se dedica a buscar la manera de ofreces de </a:t>
            </a:r>
            <a:r>
              <a:rPr lang="es-ES" sz="2000" dirty="0" err="1" smtClean="0"/>
              <a:t>formaeficiente</a:t>
            </a:r>
            <a:r>
              <a:rPr lang="es-ES" sz="2000" dirty="0" smtClean="0"/>
              <a:t> servicios y mejoras para la practica de este deporte.</a:t>
            </a:r>
          </a:p>
          <a:p>
            <a:r>
              <a:rPr lang="es-ES" sz="2000" dirty="0" smtClean="0"/>
              <a:t>En el club de golf rara vez se modifica su estructura y tecnología </a:t>
            </a:r>
            <a:r>
              <a:rPr lang="es-ES" sz="2000" dirty="0" err="1" smtClean="0"/>
              <a:t>ademas</a:t>
            </a:r>
            <a:r>
              <a:rPr lang="es-ES" sz="2000" dirty="0" smtClean="0"/>
              <a:t> de que el método de trabajo es siempre el mismo, se dedican a mejorar y realizar su trabajo de una manera cada vez más eficiente, como es la mejora de la calidad, mejora de los coches o del servicio de limpieza del material…</a:t>
            </a:r>
            <a:endParaRPr lang="es-ES_tradnl" sz="2000" dirty="0" smtClean="0"/>
          </a:p>
        </p:txBody>
      </p:sp>
      <p:pic>
        <p:nvPicPr>
          <p:cNvPr id="4" name="Picture 2" descr="http://www.madridiario.es/elperiodigolf/campos/cam_logo00000033.jpg"/>
          <p:cNvPicPr>
            <a:picLocks noChangeAspect="1" noChangeArrowheads="1"/>
          </p:cNvPicPr>
          <p:nvPr/>
        </p:nvPicPr>
        <p:blipFill>
          <a:blip r:embed="rId2"/>
          <a:srcRect/>
          <a:stretch>
            <a:fillRect/>
          </a:stretch>
        </p:blipFill>
        <p:spPr bwMode="auto">
          <a:xfrm>
            <a:off x="7286626" y="0"/>
            <a:ext cx="1857375" cy="1143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p:txBody>
          <a:bodyPr/>
          <a:lstStyle/>
          <a:p>
            <a:endParaRPr lang="es-ES_tradnl" smtClean="0"/>
          </a:p>
        </p:txBody>
      </p:sp>
      <p:sp>
        <p:nvSpPr>
          <p:cNvPr id="32771" name="Rectangle 3"/>
          <p:cNvSpPr>
            <a:spLocks noGrp="1"/>
          </p:cNvSpPr>
          <p:nvPr>
            <p:ph type="body" idx="1"/>
          </p:nvPr>
        </p:nvSpPr>
        <p:spPr/>
        <p:txBody>
          <a:bodyPr/>
          <a:lstStyle/>
          <a:p>
            <a:endParaRPr lang="es-ES_tradnl"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Bisel">
            <a:hlinkClick r:id="rId2" action="ppaction://hlinksldjump"/>
          </p:cNvPr>
          <p:cNvSpPr/>
          <p:nvPr/>
        </p:nvSpPr>
        <p:spPr>
          <a:xfrm>
            <a:off x="7786688" y="6072188"/>
            <a:ext cx="1143000" cy="642937"/>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p>
        </p:txBody>
      </p:sp>
      <p:sp>
        <p:nvSpPr>
          <p:cNvPr id="5123" name="1 Título"/>
          <p:cNvSpPr>
            <a:spLocks noGrp="1"/>
          </p:cNvSpPr>
          <p:nvPr>
            <p:ph type="title"/>
          </p:nvPr>
        </p:nvSpPr>
        <p:spPr/>
        <p:txBody>
          <a:bodyPr/>
          <a:lstStyle/>
          <a:p>
            <a:r>
              <a:rPr lang="es-ES" b="1" smtClean="0">
                <a:solidFill>
                  <a:schemeClr val="bg1"/>
                </a:solidFill>
              </a:rPr>
              <a:t>HISTORIA</a:t>
            </a:r>
            <a:endParaRPr lang="es-ES_tradnl" smtClean="0"/>
          </a:p>
        </p:txBody>
      </p:sp>
      <p:graphicFrame>
        <p:nvGraphicFramePr>
          <p:cNvPr id="4" name="3 Marcador de contenido"/>
          <p:cNvGraphicFramePr>
            <a:graphicFrameLocks noGrp="1"/>
          </p:cNvGraphicFramePr>
          <p:nvPr>
            <p:ph idx="1"/>
          </p:nvPr>
        </p:nvGraphicFramePr>
        <p:xfrm>
          <a:off x="285720" y="1357298"/>
          <a:ext cx="825820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125" name="Picture 2" descr="http://www.madridiario.es/elperiodigolf/campos/cam_logo00000033.jpg"/>
          <p:cNvPicPr>
            <a:picLocks noChangeAspect="1" noChangeArrowheads="1"/>
          </p:cNvPicPr>
          <p:nvPr/>
        </p:nvPicPr>
        <p:blipFill>
          <a:blip r:embed="rId7"/>
          <a:srcRect/>
          <a:stretch>
            <a:fillRect/>
          </a:stretch>
        </p:blipFill>
        <p:spPr bwMode="auto">
          <a:xfrm>
            <a:off x="7286625" y="0"/>
            <a:ext cx="1857375" cy="1143000"/>
          </a:xfrm>
          <a:prstGeom prst="rect">
            <a:avLst/>
          </a:prstGeom>
          <a:noFill/>
          <a:ln w="9525">
            <a:noFill/>
            <a:miter lim="800000"/>
            <a:headEnd/>
            <a:tailEnd/>
          </a:ln>
        </p:spPr>
      </p:pic>
      <p:sp>
        <p:nvSpPr>
          <p:cNvPr id="7" name="6 Flecha derecha">
            <a:hlinkClick r:id="rId2" action="ppaction://hlinksldjump"/>
          </p:cNvPr>
          <p:cNvSpPr/>
          <p:nvPr/>
        </p:nvSpPr>
        <p:spPr>
          <a:xfrm>
            <a:off x="8001000" y="6215063"/>
            <a:ext cx="714375" cy="35718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146" name="7 CuadroTexto"/>
          <p:cNvSpPr txBox="1">
            <a:spLocks noChangeArrowheads="1"/>
          </p:cNvSpPr>
          <p:nvPr/>
        </p:nvSpPr>
        <p:spPr bwMode="auto">
          <a:xfrm>
            <a:off x="2428875" y="1571625"/>
            <a:ext cx="6715125" cy="369888"/>
          </a:xfrm>
          <a:prstGeom prst="rect">
            <a:avLst/>
          </a:prstGeom>
          <a:ln w="9525">
            <a:noFill/>
            <a:miter lim="800000"/>
            <a:headEnd/>
            <a:tailEnd/>
          </a:ln>
        </p:spPr>
        <p:txBody>
          <a:bodyPr>
            <a:spAutoFit/>
          </a:bodyPr>
          <a:lstStyle/>
          <a:p>
            <a:endParaRPr lang="es-ES_tradnl" b="1">
              <a:solidFill>
                <a:srgbClr val="FFFF00"/>
              </a:solidFill>
              <a:latin typeface="Calibri" pitchFamily="34" charset="0"/>
            </a:endParaRPr>
          </a:p>
        </p:txBody>
      </p:sp>
      <p:graphicFrame>
        <p:nvGraphicFramePr>
          <p:cNvPr id="11" name="10 Diagrama"/>
          <p:cNvGraphicFramePr/>
          <p:nvPr/>
        </p:nvGraphicFramePr>
        <p:xfrm>
          <a:off x="214282" y="571480"/>
          <a:ext cx="8929718" cy="521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8" name="Picture 2" descr="http://www.madridiario.es/elperiodigolf/campos/cam_logo00000033.jpg"/>
          <p:cNvPicPr>
            <a:picLocks noChangeAspect="1" noChangeArrowheads="1"/>
          </p:cNvPicPr>
          <p:nvPr/>
        </p:nvPicPr>
        <p:blipFill>
          <a:blip r:embed="rId7"/>
          <a:srcRect/>
          <a:stretch>
            <a:fillRect/>
          </a:stretch>
        </p:blipFill>
        <p:spPr bwMode="auto">
          <a:xfrm>
            <a:off x="7286625" y="0"/>
            <a:ext cx="1857375" cy="1143000"/>
          </a:xfrm>
          <a:prstGeom prst="rect">
            <a:avLst/>
          </a:prstGeom>
          <a:noFill/>
          <a:ln w="9525">
            <a:noFill/>
            <a:miter lim="800000"/>
            <a:headEnd/>
            <a:tailEnd/>
          </a:ln>
        </p:spPr>
      </p:pic>
      <p:sp>
        <p:nvSpPr>
          <p:cNvPr id="18" name="17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
        <p:nvSpPr>
          <p:cNvPr id="6150" name="18 CuadroTexto"/>
          <p:cNvSpPr txBox="1">
            <a:spLocks noChangeArrowheads="1"/>
          </p:cNvSpPr>
          <p:nvPr/>
        </p:nvSpPr>
        <p:spPr bwMode="auto">
          <a:xfrm>
            <a:off x="357188" y="6072188"/>
            <a:ext cx="901700" cy="366712"/>
          </a:xfrm>
          <a:prstGeom prst="rect">
            <a:avLst/>
          </a:prstGeom>
          <a:noFill/>
          <a:ln w="9525">
            <a:noFill/>
            <a:miter lim="800000"/>
            <a:headEnd/>
            <a:tailEnd/>
          </a:ln>
        </p:spPr>
        <p:txBody>
          <a:bodyPr>
            <a:spAutoFit/>
          </a:bodyPr>
          <a:lstStyle/>
          <a:p>
            <a:r>
              <a:rPr lang="es-ES">
                <a:latin typeface="Calibri" pitchFamily="34" charset="0"/>
                <a:hlinkClick r:id="rId8" action="ppaction://hlinksldjump"/>
              </a:rPr>
              <a:t>volver</a:t>
            </a:r>
            <a:endParaRPr lang="es-ES_tradn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r>
              <a:rPr lang="es-ES" smtClean="0"/>
              <a:t>Actividades </a:t>
            </a:r>
            <a:endParaRPr lang="es-ES_tradnl" smtClean="0"/>
          </a:p>
        </p:txBody>
      </p:sp>
      <p:sp>
        <p:nvSpPr>
          <p:cNvPr id="7171" name="2 Marcador de contenido"/>
          <p:cNvSpPr>
            <a:spLocks noGrp="1"/>
          </p:cNvSpPr>
          <p:nvPr>
            <p:ph idx="1"/>
          </p:nvPr>
        </p:nvSpPr>
        <p:spPr/>
        <p:txBody>
          <a:bodyPr/>
          <a:lstStyle/>
          <a:p>
            <a:r>
              <a:rPr lang="es-ES" smtClean="0">
                <a:solidFill>
                  <a:srgbClr val="FFFF00"/>
                </a:solidFill>
              </a:rPr>
              <a:t>La actividad principal es el fomento y la práctica del golf, ofreciendo además una amplia variedad de servicios como: salones sociales, tenis, piscina, cafetería y sala de ping-pong.</a:t>
            </a:r>
            <a:endParaRPr lang="es-ES_tradnl" smtClean="0"/>
          </a:p>
        </p:txBody>
      </p:sp>
      <p:pic>
        <p:nvPicPr>
          <p:cNvPr id="7172"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
        <p:nvSpPr>
          <p:cNvPr id="5" name="4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
        <p:nvSpPr>
          <p:cNvPr id="7174" name="5 CuadroTexto"/>
          <p:cNvSpPr txBox="1">
            <a:spLocks noChangeArrowheads="1"/>
          </p:cNvSpPr>
          <p:nvPr/>
        </p:nvSpPr>
        <p:spPr bwMode="auto">
          <a:xfrm>
            <a:off x="357188" y="6072188"/>
            <a:ext cx="830262" cy="366712"/>
          </a:xfrm>
          <a:prstGeom prst="rect">
            <a:avLst/>
          </a:prstGeom>
          <a:noFill/>
          <a:ln w="9525">
            <a:noFill/>
            <a:miter lim="800000"/>
            <a:headEnd/>
            <a:tailEnd/>
          </a:ln>
        </p:spPr>
        <p:txBody>
          <a:bodyPr>
            <a:spAutoFit/>
          </a:bodyPr>
          <a:lstStyle/>
          <a:p>
            <a:r>
              <a:rPr lang="es-ES">
                <a:latin typeface="Calibri" pitchFamily="34" charset="0"/>
                <a:hlinkClick r:id="rId3" action="ppaction://hlinksldjump"/>
              </a:rPr>
              <a:t>volver</a:t>
            </a:r>
            <a:endParaRPr lang="es-ES_tradn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r>
              <a:rPr lang="es-ES" smtClean="0"/>
              <a:t>Misión </a:t>
            </a:r>
            <a:endParaRPr lang="es-ES_tradnl" smtClean="0"/>
          </a:p>
        </p:txBody>
      </p:sp>
      <p:sp>
        <p:nvSpPr>
          <p:cNvPr id="8195" name="2 Marcador de contenido"/>
          <p:cNvSpPr>
            <a:spLocks noGrp="1"/>
          </p:cNvSpPr>
          <p:nvPr>
            <p:ph idx="1"/>
          </p:nvPr>
        </p:nvSpPr>
        <p:spPr/>
        <p:txBody>
          <a:bodyPr/>
          <a:lstStyle/>
          <a:p>
            <a:r>
              <a:rPr lang="es-ES_tradnl" smtClean="0"/>
              <a:t>Ayudar a nuestra gente y a nuestros clientes a alcanzar la excelencia </a:t>
            </a:r>
          </a:p>
        </p:txBody>
      </p:sp>
      <p:pic>
        <p:nvPicPr>
          <p:cNvPr id="8196"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
        <p:nvSpPr>
          <p:cNvPr id="8197" name="4 CuadroTexto"/>
          <p:cNvSpPr txBox="1">
            <a:spLocks noChangeArrowheads="1"/>
          </p:cNvSpPr>
          <p:nvPr/>
        </p:nvSpPr>
        <p:spPr bwMode="auto">
          <a:xfrm>
            <a:off x="323850" y="6072188"/>
            <a:ext cx="819150" cy="366712"/>
          </a:xfrm>
          <a:prstGeom prst="rect">
            <a:avLst/>
          </a:prstGeom>
          <a:noFill/>
          <a:ln w="9525">
            <a:noFill/>
            <a:miter lim="800000"/>
            <a:headEnd/>
            <a:tailEnd/>
          </a:ln>
        </p:spPr>
        <p:txBody>
          <a:bodyPr>
            <a:spAutoFit/>
          </a:bodyPr>
          <a:lstStyle/>
          <a:p>
            <a:r>
              <a:rPr lang="es-ES">
                <a:latin typeface="Calibri" pitchFamily="34" charset="0"/>
                <a:hlinkClick r:id="rId3" action="ppaction://hlinksldjump"/>
              </a:rPr>
              <a:t>volver</a:t>
            </a:r>
            <a:endParaRPr lang="es-ES_tradnl">
              <a:latin typeface="Calibri" pitchFamily="34" charset="0"/>
            </a:endParaRPr>
          </a:p>
        </p:txBody>
      </p:sp>
      <p:sp>
        <p:nvSpPr>
          <p:cNvPr id="7" name="6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 smtClean="0"/>
              <a:t>Visión </a:t>
            </a:r>
            <a:endParaRPr lang="es-ES_tradnl" smtClean="0"/>
          </a:p>
        </p:txBody>
      </p:sp>
      <p:sp>
        <p:nvSpPr>
          <p:cNvPr id="9219" name="2 Marcador de contenido"/>
          <p:cNvSpPr>
            <a:spLocks noGrp="1"/>
          </p:cNvSpPr>
          <p:nvPr>
            <p:ph idx="1"/>
          </p:nvPr>
        </p:nvSpPr>
        <p:spPr/>
        <p:txBody>
          <a:bodyPr/>
          <a:lstStyle/>
          <a:p>
            <a:r>
              <a:rPr lang="es-ES_tradnl" smtClean="0"/>
              <a:t>Ser líder en el mercado de la provincia de Córdoba, comprometida con el desarrollo sostenible y el mantenimiento del mejor equipo tanto profesional como técnico, motivado por ofrecer servicios especializados de alta calidad.</a:t>
            </a:r>
          </a:p>
        </p:txBody>
      </p:sp>
      <p:pic>
        <p:nvPicPr>
          <p:cNvPr id="9220"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
        <p:nvSpPr>
          <p:cNvPr id="5" name="4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
        <p:nvSpPr>
          <p:cNvPr id="9222" name="5 CuadroTexto"/>
          <p:cNvSpPr txBox="1">
            <a:spLocks noChangeArrowheads="1"/>
          </p:cNvSpPr>
          <p:nvPr/>
        </p:nvSpPr>
        <p:spPr bwMode="auto">
          <a:xfrm>
            <a:off x="250825" y="6072188"/>
            <a:ext cx="892175" cy="366712"/>
          </a:xfrm>
          <a:prstGeom prst="rect">
            <a:avLst/>
          </a:prstGeom>
          <a:noFill/>
          <a:ln w="9525">
            <a:noFill/>
            <a:miter lim="800000"/>
            <a:headEnd/>
            <a:tailEnd/>
          </a:ln>
        </p:spPr>
        <p:txBody>
          <a:bodyPr>
            <a:spAutoFit/>
          </a:bodyPr>
          <a:lstStyle/>
          <a:p>
            <a:r>
              <a:rPr lang="es-ES">
                <a:latin typeface="Calibri" pitchFamily="34" charset="0"/>
                <a:hlinkClick r:id="rId3" action="ppaction://hlinksldjump"/>
              </a:rPr>
              <a:t>volver</a:t>
            </a:r>
            <a:endParaRPr lang="es-ES_tradnl">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ES" smtClean="0"/>
              <a:t>Objetivos </a:t>
            </a:r>
            <a:endParaRPr lang="es-ES_tradnl" smtClean="0"/>
          </a:p>
        </p:txBody>
      </p:sp>
      <p:sp>
        <p:nvSpPr>
          <p:cNvPr id="10243" name="2 Marcador de contenido"/>
          <p:cNvSpPr>
            <a:spLocks noGrp="1"/>
          </p:cNvSpPr>
          <p:nvPr>
            <p:ph idx="1"/>
          </p:nvPr>
        </p:nvSpPr>
        <p:spPr>
          <a:xfrm>
            <a:off x="395288" y="1268413"/>
            <a:ext cx="8229600" cy="4525962"/>
          </a:xfrm>
        </p:spPr>
        <p:txBody>
          <a:bodyPr/>
          <a:lstStyle/>
          <a:p>
            <a:r>
              <a:rPr lang="es-ES_tradnl" sz="2400" b="1" smtClean="0"/>
              <a:t>Poco a poco se van haciendo las inversiones necesarias para ir adecuando tanto el campo como las instalaciones, se rehabilita la Casa Club y el Bar, se hacen los vestuarios y servicios.</a:t>
            </a:r>
          </a:p>
          <a:p>
            <a:r>
              <a:rPr lang="es-ES_tradnl" sz="2400" b="1" smtClean="0"/>
              <a:t>Echando la vista atrás podemos ver que los objetivos iniciales que tenia el club se han ido cumpliendo ya que en la actualidad el golf es un deporte que se ha ido popularizando en Córdoba y se ha mejorado la oferta de instalaciones en la zona, que poco a poco ha ido mejorando hasta conseguir un alto nivel en sus instalaciones como campo de 18 hoyos.</a:t>
            </a:r>
          </a:p>
        </p:txBody>
      </p:sp>
      <p:pic>
        <p:nvPicPr>
          <p:cNvPr id="10244" name="Picture 2" descr="http://www.madridiario.es/elperiodigolf/campos/cam_logo00000033.jpg"/>
          <p:cNvPicPr>
            <a:picLocks noChangeAspect="1" noChangeArrowheads="1"/>
          </p:cNvPicPr>
          <p:nvPr/>
        </p:nvPicPr>
        <p:blipFill>
          <a:blip r:embed="rId2"/>
          <a:srcRect/>
          <a:stretch>
            <a:fillRect/>
          </a:stretch>
        </p:blipFill>
        <p:spPr bwMode="auto">
          <a:xfrm>
            <a:off x="7286625" y="0"/>
            <a:ext cx="1857375" cy="1143000"/>
          </a:xfrm>
          <a:prstGeom prst="rect">
            <a:avLst/>
          </a:prstGeom>
          <a:noFill/>
          <a:ln w="9525">
            <a:noFill/>
            <a:miter lim="800000"/>
            <a:headEnd/>
            <a:tailEnd/>
          </a:ln>
        </p:spPr>
      </p:pic>
      <p:sp>
        <p:nvSpPr>
          <p:cNvPr id="5" name="4 Marco"/>
          <p:cNvSpPr/>
          <p:nvPr/>
        </p:nvSpPr>
        <p:spPr>
          <a:xfrm>
            <a:off x="214313" y="5857875"/>
            <a:ext cx="1000125" cy="78581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solidFill>
                <a:schemeClr val="tx1"/>
              </a:solidFill>
            </a:endParaRPr>
          </a:p>
        </p:txBody>
      </p:sp>
      <p:sp>
        <p:nvSpPr>
          <p:cNvPr id="10246" name="5 CuadroTexto"/>
          <p:cNvSpPr txBox="1">
            <a:spLocks noChangeArrowheads="1"/>
          </p:cNvSpPr>
          <p:nvPr/>
        </p:nvSpPr>
        <p:spPr bwMode="auto">
          <a:xfrm>
            <a:off x="357188" y="6072188"/>
            <a:ext cx="830262" cy="366712"/>
          </a:xfrm>
          <a:prstGeom prst="rect">
            <a:avLst/>
          </a:prstGeom>
          <a:noFill/>
          <a:ln w="9525">
            <a:noFill/>
            <a:miter lim="800000"/>
            <a:headEnd/>
            <a:tailEnd/>
          </a:ln>
        </p:spPr>
        <p:txBody>
          <a:bodyPr>
            <a:spAutoFit/>
          </a:bodyPr>
          <a:lstStyle/>
          <a:p>
            <a:r>
              <a:rPr lang="es-ES">
                <a:latin typeface="Calibri" pitchFamily="34" charset="0"/>
                <a:hlinkClick r:id="rId3" action="ppaction://hlinksldjump"/>
              </a:rPr>
              <a:t>volver</a:t>
            </a:r>
            <a:endParaRPr lang="es-ES_tradnl">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TotalTime>
  <Words>1976</Words>
  <Application>Microsoft Office PowerPoint</Application>
  <PresentationFormat>Presentación en pantalla (4:3)</PresentationFormat>
  <Paragraphs>222</Paragraphs>
  <Slides>33</Slides>
  <Notes>4</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CLUB DE CAMPO DE CÓRDOBA</vt:lpstr>
      <vt:lpstr>Diapositiva 2</vt:lpstr>
      <vt:lpstr>Diapositiva 3</vt:lpstr>
      <vt:lpstr>HISTORIA</vt:lpstr>
      <vt:lpstr>Diapositiva 5</vt:lpstr>
      <vt:lpstr>Actividades </vt:lpstr>
      <vt:lpstr>Misión </vt:lpstr>
      <vt:lpstr>Visión </vt:lpstr>
      <vt:lpstr>Objetivos </vt:lpstr>
      <vt:lpstr>Diapositiva 10</vt:lpstr>
      <vt:lpstr>Diapositiva 11</vt:lpstr>
      <vt:lpstr> manual organizativo de  los puestos </vt:lpstr>
      <vt:lpstr>Diapositiva 13</vt:lpstr>
      <vt:lpstr>Diapositiva 14</vt:lpstr>
      <vt:lpstr>Diapositiva 15</vt:lpstr>
      <vt:lpstr>ANÁLISIS DE LA CULTURA Y LOS VALORES DE ORGANIZACIÓN</vt:lpstr>
      <vt:lpstr>ELEMENTOS DE SITUACIÓN</vt:lpstr>
      <vt:lpstr>OUTSOURCING</vt:lpstr>
      <vt:lpstr>ANÁLISIS POLITICO DEL club</vt:lpstr>
      <vt:lpstr>ORGANIGRAMA DE LA DIMESIÓN POLÍTICA</vt:lpstr>
      <vt:lpstr>CONSEJO DE ADMINISTRACIÓN</vt:lpstr>
      <vt:lpstr>¿CÓMO SE REPARTE EL PODER? </vt:lpstr>
      <vt:lpstr>MACROENTORNO</vt:lpstr>
      <vt:lpstr>ELEMENTOS ECONÓMICOS</vt:lpstr>
      <vt:lpstr>MACROENTORNO</vt:lpstr>
      <vt:lpstr>ELEMENTOS ECONÓMICOS</vt:lpstr>
      <vt:lpstr>Elementos de  infraestructura tecnológica</vt:lpstr>
      <vt:lpstr>Clientes </vt:lpstr>
      <vt:lpstr>COMPETIDORES </vt:lpstr>
      <vt:lpstr>BARRERAS DE ENTRADA</vt:lpstr>
      <vt:lpstr>Análisis de la tecnología</vt:lpstr>
      <vt:lpstr>Analisis de la estrategia</vt:lpstr>
      <vt:lpstr>Diapositiva 33</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CLUB DE CAMPO DE CÓRDOBA</dc:title>
  <dc:creator>Cristina</dc:creator>
  <cp:lastModifiedBy>Cristina</cp:lastModifiedBy>
  <cp:revision>39</cp:revision>
  <dcterms:created xsi:type="dcterms:W3CDTF">2009-05-11T13:31:16Z</dcterms:created>
  <dcterms:modified xsi:type="dcterms:W3CDTF">2009-05-28T18:59:42Z</dcterms:modified>
</cp:coreProperties>
</file>